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07" r:id="rId4"/>
    <p:sldMasterId id="2147484051" r:id="rId5"/>
    <p:sldMasterId id="2147484094" r:id="rId6"/>
  </p:sldMasterIdLst>
  <p:notesMasterIdLst>
    <p:notesMasterId r:id="rId34"/>
  </p:notesMasterIdLst>
  <p:handoutMasterIdLst>
    <p:handoutMasterId r:id="rId35"/>
  </p:handoutMasterIdLst>
  <p:sldIdLst>
    <p:sldId id="256" r:id="rId7"/>
    <p:sldId id="296" r:id="rId8"/>
    <p:sldId id="259" r:id="rId9"/>
    <p:sldId id="260" r:id="rId10"/>
    <p:sldId id="261" r:id="rId11"/>
    <p:sldId id="262" r:id="rId12"/>
    <p:sldId id="321" r:id="rId13"/>
    <p:sldId id="313" r:id="rId14"/>
    <p:sldId id="316" r:id="rId15"/>
    <p:sldId id="2147479089" r:id="rId16"/>
    <p:sldId id="2147482804" r:id="rId17"/>
    <p:sldId id="2147482805" r:id="rId18"/>
    <p:sldId id="2147479144" r:id="rId19"/>
    <p:sldId id="2147479142" r:id="rId20"/>
    <p:sldId id="2147482806" r:id="rId21"/>
    <p:sldId id="2147479137" r:id="rId22"/>
    <p:sldId id="317" r:id="rId23"/>
    <p:sldId id="279" r:id="rId24"/>
    <p:sldId id="2147478689" r:id="rId25"/>
    <p:sldId id="2147478691" r:id="rId26"/>
    <p:sldId id="2147478692" r:id="rId27"/>
    <p:sldId id="2147482809" r:id="rId28"/>
    <p:sldId id="315" r:id="rId29"/>
    <p:sldId id="2147479102" r:id="rId30"/>
    <p:sldId id="2147482810" r:id="rId31"/>
    <p:sldId id="2147482811" r:id="rId32"/>
    <p:sldId id="2147482812" r:id="rId33"/>
  </p:sldIdLst>
  <p:sldSz cx="7315200" cy="4114800"/>
  <p:notesSz cx="6858000" cy="9144000"/>
  <p:defaultTextStyle>
    <a:defPPr>
      <a:defRPr lang="en-US"/>
    </a:defPPr>
    <a:lvl1pPr algn="l" defTabSz="322263" rtl="0" fontAlgn="base">
      <a:spcBef>
        <a:spcPct val="0"/>
      </a:spcBef>
      <a:spcAft>
        <a:spcPct val="0"/>
      </a:spcAft>
      <a:defRPr sz="1300" kern="1200">
        <a:solidFill>
          <a:schemeClr val="tx1"/>
        </a:solidFill>
        <a:latin typeface="Calibri" charset="0"/>
        <a:ea typeface="ＭＳ Ｐゴシック" charset="-128"/>
        <a:cs typeface="+mn-cs"/>
      </a:defRPr>
    </a:lvl1pPr>
    <a:lvl2pPr marL="322263" indent="-117475" algn="l" defTabSz="322263" rtl="0" fontAlgn="base">
      <a:spcBef>
        <a:spcPct val="0"/>
      </a:spcBef>
      <a:spcAft>
        <a:spcPct val="0"/>
      </a:spcAft>
      <a:defRPr sz="1300" kern="1200">
        <a:solidFill>
          <a:schemeClr val="tx1"/>
        </a:solidFill>
        <a:latin typeface="Calibri" charset="0"/>
        <a:ea typeface="ＭＳ Ｐゴシック" charset="-128"/>
        <a:cs typeface="+mn-cs"/>
      </a:defRPr>
    </a:lvl2pPr>
    <a:lvl3pPr marL="646113" indent="-238125" algn="l" defTabSz="322263" rtl="0" fontAlgn="base">
      <a:spcBef>
        <a:spcPct val="0"/>
      </a:spcBef>
      <a:spcAft>
        <a:spcPct val="0"/>
      </a:spcAft>
      <a:defRPr sz="1300" kern="1200">
        <a:solidFill>
          <a:schemeClr val="tx1"/>
        </a:solidFill>
        <a:latin typeface="Calibri" charset="0"/>
        <a:ea typeface="ＭＳ Ｐゴシック" charset="-128"/>
        <a:cs typeface="+mn-cs"/>
      </a:defRPr>
    </a:lvl3pPr>
    <a:lvl4pPr marL="969963" indent="-357188" algn="l" defTabSz="322263" rtl="0" fontAlgn="base">
      <a:spcBef>
        <a:spcPct val="0"/>
      </a:spcBef>
      <a:spcAft>
        <a:spcPct val="0"/>
      </a:spcAft>
      <a:defRPr sz="1300" kern="1200">
        <a:solidFill>
          <a:schemeClr val="tx1"/>
        </a:solidFill>
        <a:latin typeface="Calibri" charset="0"/>
        <a:ea typeface="ＭＳ Ｐゴシック" charset="-128"/>
        <a:cs typeface="+mn-cs"/>
      </a:defRPr>
    </a:lvl4pPr>
    <a:lvl5pPr marL="1293813" indent="-477838" algn="l" defTabSz="322263" rtl="0" fontAlgn="base">
      <a:spcBef>
        <a:spcPct val="0"/>
      </a:spcBef>
      <a:spcAft>
        <a:spcPct val="0"/>
      </a:spcAft>
      <a:defRPr sz="1300" kern="1200">
        <a:solidFill>
          <a:schemeClr val="tx1"/>
        </a:solidFill>
        <a:latin typeface="Calibri" charset="0"/>
        <a:ea typeface="ＭＳ Ｐゴシック" charset="-128"/>
        <a:cs typeface="+mn-cs"/>
      </a:defRPr>
    </a:lvl5pPr>
    <a:lvl6pPr marL="2286000" algn="l" defTabSz="914400" rtl="0" eaLnBrk="1" latinLnBrk="0" hangingPunct="1">
      <a:defRPr sz="1300" kern="1200">
        <a:solidFill>
          <a:schemeClr val="tx1"/>
        </a:solidFill>
        <a:latin typeface="Calibri" charset="0"/>
        <a:ea typeface="ＭＳ Ｐゴシック" charset="-128"/>
        <a:cs typeface="+mn-cs"/>
      </a:defRPr>
    </a:lvl6pPr>
    <a:lvl7pPr marL="2743200" algn="l" defTabSz="914400" rtl="0" eaLnBrk="1" latinLnBrk="0" hangingPunct="1">
      <a:defRPr sz="1300" kern="1200">
        <a:solidFill>
          <a:schemeClr val="tx1"/>
        </a:solidFill>
        <a:latin typeface="Calibri" charset="0"/>
        <a:ea typeface="ＭＳ Ｐゴシック" charset="-128"/>
        <a:cs typeface="+mn-cs"/>
      </a:defRPr>
    </a:lvl7pPr>
    <a:lvl8pPr marL="3200400" algn="l" defTabSz="914400" rtl="0" eaLnBrk="1" latinLnBrk="0" hangingPunct="1">
      <a:defRPr sz="1300" kern="1200">
        <a:solidFill>
          <a:schemeClr val="tx1"/>
        </a:solidFill>
        <a:latin typeface="Calibri" charset="0"/>
        <a:ea typeface="ＭＳ Ｐゴシック" charset="-128"/>
        <a:cs typeface="+mn-cs"/>
      </a:defRPr>
    </a:lvl8pPr>
    <a:lvl9pPr marL="3657600" algn="l" defTabSz="914400" rtl="0" eaLnBrk="1" latinLnBrk="0" hangingPunct="1">
      <a:defRPr sz="1300" kern="1200">
        <a:solidFill>
          <a:schemeClr val="tx1"/>
        </a:solidFill>
        <a:latin typeface="Calibri" charset="0"/>
        <a:ea typeface="ＭＳ Ｐゴシック" charset="-128"/>
        <a:cs typeface="+mn-cs"/>
      </a:defRPr>
    </a:lvl9pPr>
  </p:defaultTextStyle>
  <p:extLst>
    <p:ext uri="{521415D9-36F7-43E2-AB2F-B90AF26B5E84}">
      <p14:sectionLst xmlns:p14="http://schemas.microsoft.com/office/powerpoint/2010/main">
        <p14:section name="Introduction to Slide Layouts" id="{16520646-1C89-BA4B-BF5C-F44B5522BC81}">
          <p14:sldIdLst>
            <p14:sldId id="256"/>
            <p14:sldId id="296"/>
            <p14:sldId id="259"/>
            <p14:sldId id="260"/>
            <p14:sldId id="261"/>
            <p14:sldId id="262"/>
            <p14:sldId id="321"/>
            <p14:sldId id="313"/>
            <p14:sldId id="316"/>
            <p14:sldId id="2147479089"/>
            <p14:sldId id="2147482804"/>
            <p14:sldId id="2147482805"/>
            <p14:sldId id="2147479144"/>
            <p14:sldId id="2147479142"/>
            <p14:sldId id="2147482806"/>
            <p14:sldId id="2147479137"/>
            <p14:sldId id="317"/>
            <p14:sldId id="279"/>
            <p14:sldId id="2147478689"/>
            <p14:sldId id="2147478691"/>
            <p14:sldId id="2147478692"/>
            <p14:sldId id="2147482809"/>
            <p14:sldId id="315"/>
            <p14:sldId id="2147479102"/>
            <p14:sldId id="2147482810"/>
            <p14:sldId id="2147482811"/>
            <p14:sldId id="2147482812"/>
          </p14:sldIdLst>
        </p14:section>
        <p14:section name="Quote Formatting" id="{8D6361D6-78C2-9741-86CB-8BF93CF9444C}">
          <p14:sldIdLst/>
        </p14:section>
        <p14:section name="Charts and Graphs" id="{AFF761DE-BC50-094B-8708-A4D90671DA72}">
          <p14:sldIdLst/>
        </p14:section>
        <p14:section name="Do Not Delete" id="{4C6FE42E-228E-7445-AE92-F71D4E6CD8D8}">
          <p14:sldIdLst/>
        </p14:section>
      </p14:sectionLst>
    </p:ext>
    <p:ext uri="{EFAFB233-063F-42B5-8137-9DF3F51BA10A}">
      <p15:sldGuideLst xmlns:p15="http://schemas.microsoft.com/office/powerpoint/2012/main">
        <p15:guide id="1" orient="horz" pos="1296">
          <p15:clr>
            <a:srgbClr val="A4A3A4"/>
          </p15:clr>
        </p15:guide>
        <p15:guide id="2" pos="23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90B247"/>
    <a:srgbClr val="6561A8"/>
    <a:srgbClr val="6ACBAA"/>
    <a:srgbClr val="191919"/>
    <a:srgbClr val="F7F7F7"/>
    <a:srgbClr val="666666"/>
    <a:srgbClr val="2B2B2B"/>
    <a:srgbClr val="383838"/>
    <a:srgbClr val="FFF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54" autoAdjust="0"/>
    <p:restoredTop sz="82033" autoAdjust="0"/>
  </p:normalViewPr>
  <p:slideViewPr>
    <p:cSldViewPr snapToObjects="1">
      <p:cViewPr varScale="1">
        <p:scale>
          <a:sx n="194" d="100"/>
          <a:sy n="194" d="100"/>
        </p:scale>
        <p:origin x="2556" y="384"/>
      </p:cViewPr>
      <p:guideLst>
        <p:guide orient="horz" pos="1296"/>
        <p:guide pos="2304"/>
      </p:guideLst>
    </p:cSldViewPr>
  </p:slideViewPr>
  <p:outlineViewPr>
    <p:cViewPr>
      <p:scale>
        <a:sx n="33" d="100"/>
        <a:sy n="33" d="100"/>
      </p:scale>
      <p:origin x="0" y="-948"/>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156" d="100"/>
          <a:sy n="156" d="100"/>
        </p:scale>
        <p:origin x="363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Tree>
    <p:extLst>
      <p:ext uri="{BB962C8B-B14F-4D97-AF65-F5344CB8AC3E}">
        <p14:creationId xmlns:p14="http://schemas.microsoft.com/office/powerpoint/2010/main" val="2319121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8521371C-CBB3-4368-A4D9-AA39F6B7E462}" type="datetime1">
              <a:rPr lang="en-US"/>
              <a:pPr>
                <a:defRPr/>
              </a:pPr>
              <a:t>4/15/2026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11B43CDF-1D78-47C9-9EB7-BA4F1CF35C03}" type="slidenum">
              <a:rPr lang="en-US"/>
              <a:pPr>
                <a:defRPr/>
              </a:pPr>
              <a:t>‹#›</a:t>
            </a:fld>
            <a:endParaRPr lang="en-US"/>
          </a:p>
        </p:txBody>
      </p:sp>
    </p:spTree>
    <p:extLst>
      <p:ext uri="{BB962C8B-B14F-4D97-AF65-F5344CB8AC3E}">
        <p14:creationId xmlns:p14="http://schemas.microsoft.com/office/powerpoint/2010/main" val="3215872417"/>
      </p:ext>
    </p:extLst>
  </p:cSld>
  <p:clrMap bg1="lt1" tx1="dk1" bg2="lt2" tx2="dk2" accent1="accent1" accent2="accent2" accent3="accent3" accent4="accent4" accent5="accent5" accent6="accent6" hlink="hlink" folHlink="folHlink"/>
  <p:notesStyle>
    <a:lvl1pPr algn="l" defTabSz="585788" rtl="0" eaLnBrk="0" fontAlgn="base" hangingPunct="0">
      <a:spcBef>
        <a:spcPct val="30000"/>
      </a:spcBef>
      <a:spcAft>
        <a:spcPct val="0"/>
      </a:spcAft>
      <a:defRPr sz="800" kern="1200">
        <a:solidFill>
          <a:schemeClr val="tx1"/>
        </a:solidFill>
        <a:latin typeface="+mn-lt"/>
        <a:ea typeface="ＭＳ Ｐゴシック" charset="-128"/>
        <a:cs typeface="ＭＳ Ｐゴシック" charset="-128"/>
      </a:defRPr>
    </a:lvl1pPr>
    <a:lvl2pPr marL="292100" algn="l" defTabSz="585788" rtl="0" eaLnBrk="0" fontAlgn="base" hangingPunct="0">
      <a:spcBef>
        <a:spcPct val="30000"/>
      </a:spcBef>
      <a:spcAft>
        <a:spcPct val="0"/>
      </a:spcAft>
      <a:defRPr sz="800" kern="1200">
        <a:solidFill>
          <a:schemeClr val="tx1"/>
        </a:solidFill>
        <a:latin typeface="+mn-lt"/>
        <a:ea typeface="ＭＳ Ｐゴシック" charset="-128"/>
        <a:cs typeface="+mn-cs"/>
      </a:defRPr>
    </a:lvl2pPr>
    <a:lvl3pPr marL="585788" algn="l" defTabSz="585788" rtl="0" eaLnBrk="0" fontAlgn="base" hangingPunct="0">
      <a:spcBef>
        <a:spcPct val="30000"/>
      </a:spcBef>
      <a:spcAft>
        <a:spcPct val="0"/>
      </a:spcAft>
      <a:defRPr sz="800" kern="1200">
        <a:solidFill>
          <a:schemeClr val="tx1"/>
        </a:solidFill>
        <a:latin typeface="+mn-lt"/>
        <a:ea typeface="ＭＳ Ｐゴシック" charset="-128"/>
        <a:cs typeface="+mn-cs"/>
      </a:defRPr>
    </a:lvl3pPr>
    <a:lvl4pPr marL="877888" algn="l" defTabSz="585788" rtl="0" eaLnBrk="0" fontAlgn="base" hangingPunct="0">
      <a:spcBef>
        <a:spcPct val="30000"/>
      </a:spcBef>
      <a:spcAft>
        <a:spcPct val="0"/>
      </a:spcAft>
      <a:defRPr sz="800" kern="1200">
        <a:solidFill>
          <a:schemeClr val="tx1"/>
        </a:solidFill>
        <a:latin typeface="+mn-lt"/>
        <a:ea typeface="ＭＳ Ｐゴシック" charset="-128"/>
        <a:cs typeface="+mn-cs"/>
      </a:defRPr>
    </a:lvl4pPr>
    <a:lvl5pPr marL="1171575" algn="l" defTabSz="585788" rtl="0" eaLnBrk="0" fontAlgn="base" hangingPunct="0">
      <a:spcBef>
        <a:spcPct val="30000"/>
      </a:spcBef>
      <a:spcAft>
        <a:spcPct val="0"/>
      </a:spcAft>
      <a:defRPr sz="800" kern="1200">
        <a:solidFill>
          <a:schemeClr val="tx1"/>
        </a:solidFill>
        <a:latin typeface="+mn-lt"/>
        <a:ea typeface="ＭＳ Ｐゴシック" charset="-128"/>
        <a:cs typeface="+mn-cs"/>
      </a:defRPr>
    </a:lvl5pPr>
    <a:lvl6pPr marL="1465092" algn="l" defTabSz="586037" rtl="0" eaLnBrk="1" latinLnBrk="0" hangingPunct="1">
      <a:defRPr sz="800" kern="1200">
        <a:solidFill>
          <a:schemeClr val="tx1"/>
        </a:solidFill>
        <a:latin typeface="+mn-lt"/>
        <a:ea typeface="+mn-ea"/>
        <a:cs typeface="+mn-cs"/>
      </a:defRPr>
    </a:lvl6pPr>
    <a:lvl7pPr marL="1758111" algn="l" defTabSz="586037" rtl="0" eaLnBrk="1" latinLnBrk="0" hangingPunct="1">
      <a:defRPr sz="800" kern="1200">
        <a:solidFill>
          <a:schemeClr val="tx1"/>
        </a:solidFill>
        <a:latin typeface="+mn-lt"/>
        <a:ea typeface="+mn-ea"/>
        <a:cs typeface="+mn-cs"/>
      </a:defRPr>
    </a:lvl7pPr>
    <a:lvl8pPr marL="2051129" algn="l" defTabSz="586037" rtl="0" eaLnBrk="1" latinLnBrk="0" hangingPunct="1">
      <a:defRPr sz="800" kern="1200">
        <a:solidFill>
          <a:schemeClr val="tx1"/>
        </a:solidFill>
        <a:latin typeface="+mn-lt"/>
        <a:ea typeface="+mn-ea"/>
        <a:cs typeface="+mn-cs"/>
      </a:defRPr>
    </a:lvl8pPr>
    <a:lvl9pPr marL="2344147" algn="l" defTabSz="586037"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43CDF-1D78-47C9-9EB7-BA4F1CF35C03}" type="slidenum">
              <a:rPr lang="en-US" smtClean="0"/>
              <a:pPr>
                <a:defRPr/>
              </a:pPr>
              <a:t>1</a:t>
            </a:fld>
            <a:endParaRPr lang="en-US"/>
          </a:p>
        </p:txBody>
      </p:sp>
    </p:spTree>
    <p:extLst>
      <p:ext uri="{BB962C8B-B14F-4D97-AF65-F5344CB8AC3E}">
        <p14:creationId xmlns:p14="http://schemas.microsoft.com/office/powerpoint/2010/main" val="24962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15</a:t>
            </a:fld>
            <a:endParaRPr lang="en-US"/>
          </a:p>
        </p:txBody>
      </p:sp>
    </p:spTree>
    <p:extLst>
      <p:ext uri="{BB962C8B-B14F-4D97-AF65-F5344CB8AC3E}">
        <p14:creationId xmlns:p14="http://schemas.microsoft.com/office/powerpoint/2010/main" val="3762695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trike="noStrike">
                <a:ea typeface="Calibri"/>
                <a:cs typeface="Calibri"/>
              </a:rPr>
              <a:t>First, we carefully reviewed and integrated Azure</a:t>
            </a:r>
            <a:r>
              <a:rPr lang="en-US">
                <a:ea typeface="Calibri"/>
                <a:cs typeface="Calibri"/>
              </a:rPr>
              <a:t> OpenAI services to ensure we upheld </a:t>
            </a:r>
            <a:r>
              <a:rPr lang="en-US" err="1">
                <a:ea typeface="Calibri"/>
                <a:cs typeface="Calibri"/>
              </a:rPr>
              <a:t>RelativityOne’s</a:t>
            </a:r>
            <a:r>
              <a:rPr lang="en-US">
                <a:ea typeface="Calibri"/>
                <a:cs typeface="Calibri"/>
              </a:rPr>
              <a:t> security and privacy obligations</a:t>
            </a:r>
            <a:r>
              <a:rPr lang="en-US" strike="noStrike">
                <a:ea typeface="Calibri"/>
                <a:cs typeface="Calibri"/>
              </a:rPr>
              <a:t>. And this reflects the solution of our entire </a:t>
            </a:r>
            <a:r>
              <a:rPr lang="en-US" strike="noStrike" err="1">
                <a:ea typeface="Calibri"/>
                <a:cs typeface="Calibri"/>
              </a:rPr>
              <a:t>aiR</a:t>
            </a:r>
            <a:r>
              <a:rPr lang="en-US" strike="noStrike">
                <a:ea typeface="Calibri"/>
                <a:cs typeface="Calibri"/>
              </a:rPr>
              <a:t> suite. </a:t>
            </a:r>
          </a:p>
          <a:p>
            <a:pPr marL="0" marR="0" lvl="0" indent="0" algn="l" defTabSz="585788" rtl="0" eaLnBrk="0" fontAlgn="base" latinLnBrk="0" hangingPunct="0">
              <a:lnSpc>
                <a:spcPct val="100000"/>
              </a:lnSpc>
              <a:spcBef>
                <a:spcPct val="30000"/>
              </a:spcBef>
              <a:spcAft>
                <a:spcPct val="0"/>
              </a:spcAft>
              <a:buClrTx/>
              <a:buSzTx/>
              <a:buFontTx/>
              <a:buNone/>
              <a:tabLst/>
              <a:defRPr/>
            </a:pPr>
            <a:endParaRPr lang="en-US" strike="noStrike">
              <a:ea typeface="Calibri"/>
              <a:cs typeface="Calibri"/>
            </a:endParaRPr>
          </a:p>
          <a:p>
            <a:pPr marL="0" marR="0" lvl="0" indent="0" algn="l" defTabSz="585788" rtl="0" eaLnBrk="0" fontAlgn="base" latinLnBrk="0" hangingPunct="0">
              <a:lnSpc>
                <a:spcPct val="100000"/>
              </a:lnSpc>
              <a:spcBef>
                <a:spcPct val="30000"/>
              </a:spcBef>
              <a:spcAft>
                <a:spcPct val="0"/>
              </a:spcAft>
              <a:buClrTx/>
              <a:buSzTx/>
              <a:buFontTx/>
              <a:buNone/>
              <a:tabLst/>
              <a:defRPr/>
            </a:pPr>
            <a:r>
              <a:rPr lang="en-US" strike="noStrike">
                <a:ea typeface="Calibri"/>
                <a:cs typeface="Calibri"/>
              </a:rPr>
              <a:t>Four things to point out:</a:t>
            </a:r>
          </a:p>
          <a:p>
            <a:pPr marL="228600" marR="0" lvl="0" indent="-228600" algn="l" defTabSz="585788" rtl="0" eaLnBrk="0" fontAlgn="base" latinLnBrk="0" hangingPunct="0">
              <a:lnSpc>
                <a:spcPct val="100000"/>
              </a:lnSpc>
              <a:spcBef>
                <a:spcPct val="30000"/>
              </a:spcBef>
              <a:spcAft>
                <a:spcPct val="0"/>
              </a:spcAft>
              <a:buClrTx/>
              <a:buSzTx/>
              <a:buFontTx/>
              <a:buAutoNum type="arabicParenR"/>
              <a:tabLst/>
              <a:defRPr/>
            </a:pPr>
            <a:r>
              <a:rPr lang="en-US" strike="noStrike">
                <a:ea typeface="Calibri"/>
                <a:cs typeface="Calibri"/>
              </a:rPr>
              <a:t>As you are using </a:t>
            </a:r>
            <a:r>
              <a:rPr lang="en-US" strike="noStrike" err="1">
                <a:ea typeface="Calibri"/>
                <a:cs typeface="Calibri"/>
              </a:rPr>
              <a:t>aiR</a:t>
            </a:r>
            <a:r>
              <a:rPr lang="en-US" strike="noStrike">
                <a:ea typeface="Calibri"/>
                <a:cs typeface="Calibri"/>
              </a:rPr>
              <a:t>, your document text, the prompt criteria, the predictions all remains safe within RelativityOne. </a:t>
            </a:r>
          </a:p>
          <a:p>
            <a:pPr marL="228600" marR="0" lvl="0" indent="-228600" algn="l" defTabSz="585788" rtl="0" eaLnBrk="0" fontAlgn="base" latinLnBrk="0" hangingPunct="0">
              <a:lnSpc>
                <a:spcPct val="100000"/>
              </a:lnSpc>
              <a:spcBef>
                <a:spcPct val="30000"/>
              </a:spcBef>
              <a:spcAft>
                <a:spcPct val="0"/>
              </a:spcAft>
              <a:buClrTx/>
              <a:buSzTx/>
              <a:buFontTx/>
              <a:buAutoNum type="arabicParenR"/>
              <a:tabLst/>
              <a:defRPr/>
            </a:pPr>
            <a:r>
              <a:rPr lang="en-US" strike="noStrike">
                <a:ea typeface="Calibri"/>
                <a:cs typeface="Calibri"/>
              </a:rPr>
              <a:t>Second, the data is never retained or used for model training by us nor by Microsoft </a:t>
            </a:r>
          </a:p>
          <a:p>
            <a:pPr marL="228600" marR="0" lvl="0" indent="-228600" algn="l" defTabSz="585788" rtl="0" eaLnBrk="0" fontAlgn="base" latinLnBrk="0" hangingPunct="0">
              <a:lnSpc>
                <a:spcPct val="100000"/>
              </a:lnSpc>
              <a:spcBef>
                <a:spcPct val="30000"/>
              </a:spcBef>
              <a:spcAft>
                <a:spcPct val="0"/>
              </a:spcAft>
              <a:buClrTx/>
              <a:buSzTx/>
              <a:buFontTx/>
              <a:buAutoNum type="arabicParenR"/>
              <a:tabLst/>
              <a:defRPr/>
            </a:pPr>
            <a:r>
              <a:rPr lang="en-US" strike="noStrike">
                <a:ea typeface="Calibri"/>
                <a:cs typeface="Calibri"/>
              </a:rPr>
              <a:t>Third, our integration will provide you access the very latest OpenAI models …</a:t>
            </a:r>
          </a:p>
        </p:txBody>
      </p:sp>
      <p:sp>
        <p:nvSpPr>
          <p:cNvPr id="4" name="Slide Number Placeholder 3"/>
          <p:cNvSpPr>
            <a:spLocks noGrp="1"/>
          </p:cNvSpPr>
          <p:nvPr>
            <p:ph type="sldNum" sz="quarter" idx="5"/>
          </p:nvPr>
        </p:nvSpPr>
        <p:spPr/>
        <p:txBody>
          <a:bodyPr/>
          <a:lstStyle/>
          <a:p>
            <a:fld id="{99AA2620-E865-4070-AB61-F825EBC9A7B3}" type="slidenum">
              <a:rPr lang="en-US" smtClean="0"/>
              <a:t>24</a:t>
            </a:fld>
            <a:endParaRPr lang="en-US"/>
          </a:p>
        </p:txBody>
      </p:sp>
    </p:spTree>
    <p:extLst>
      <p:ext uri="{BB962C8B-B14F-4D97-AF65-F5344CB8AC3E}">
        <p14:creationId xmlns:p14="http://schemas.microsoft.com/office/powerpoint/2010/main" val="352315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2</a:t>
            </a:fld>
            <a:endParaRPr lang="en-US"/>
          </a:p>
        </p:txBody>
      </p:sp>
    </p:spTree>
    <p:extLst>
      <p:ext uri="{BB962C8B-B14F-4D97-AF65-F5344CB8AC3E}">
        <p14:creationId xmlns:p14="http://schemas.microsoft.com/office/powerpoint/2010/main" val="251174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highlight>
                  <a:srgbClr val="F8F8F8"/>
                </a:highlight>
                <a:latin typeface="Slack-Lato"/>
              </a:rPr>
              <a:t>Buzz Nectar Syndicate (BNS) is a company that produces honey for retail sale throughout the United States.</a:t>
            </a:r>
            <a:endParaRPr lang="en-US" dirty="0"/>
          </a:p>
        </p:txBody>
      </p:sp>
      <p:sp>
        <p:nvSpPr>
          <p:cNvPr id="4" name="Slide Number Placeholder 3"/>
          <p:cNvSpPr>
            <a:spLocks noGrp="1"/>
          </p:cNvSpPr>
          <p:nvPr>
            <p:ph type="sldNum" sz="quarter" idx="5"/>
          </p:nvPr>
        </p:nvSpPr>
        <p:spPr/>
        <p:txBody>
          <a:bodyPr/>
          <a:lstStyle/>
          <a:p>
            <a:fld id="{99AA2620-E865-4070-AB61-F825EBC9A7B3}" type="slidenum">
              <a:rPr lang="en-US" smtClean="0"/>
              <a:t>3</a:t>
            </a:fld>
            <a:endParaRPr lang="en-US"/>
          </a:p>
        </p:txBody>
      </p:sp>
    </p:spTree>
    <p:extLst>
      <p:ext uri="{BB962C8B-B14F-4D97-AF65-F5344CB8AC3E}">
        <p14:creationId xmlns:p14="http://schemas.microsoft.com/office/powerpoint/2010/main" val="3867775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highlight>
                  <a:srgbClr val="FFFFFF"/>
                </a:highlight>
                <a:latin typeface="Slack-Lato"/>
              </a:rPr>
              <a:t>Last year, in order to boost profits, they decided to infuse their honey with CBD and go to market with Bee Serene Honey.</a:t>
            </a:r>
            <a:endParaRPr lang="en-US" dirty="0"/>
          </a:p>
        </p:txBody>
      </p:sp>
      <p:sp>
        <p:nvSpPr>
          <p:cNvPr id="4" name="Slide Number Placeholder 3"/>
          <p:cNvSpPr>
            <a:spLocks noGrp="1"/>
          </p:cNvSpPr>
          <p:nvPr>
            <p:ph type="sldNum" sz="quarter" idx="5"/>
          </p:nvPr>
        </p:nvSpPr>
        <p:spPr/>
        <p:txBody>
          <a:bodyPr/>
          <a:lstStyle/>
          <a:p>
            <a:fld id="{99AA2620-E865-4070-AB61-F825EBC9A7B3}" type="slidenum">
              <a:rPr lang="en-US" smtClean="0"/>
              <a:t>4</a:t>
            </a:fld>
            <a:endParaRPr lang="en-US"/>
          </a:p>
        </p:txBody>
      </p:sp>
    </p:spTree>
    <p:extLst>
      <p:ext uri="{BB962C8B-B14F-4D97-AF65-F5344CB8AC3E}">
        <p14:creationId xmlns:p14="http://schemas.microsoft.com/office/powerpoint/2010/main" val="49465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highlight>
                  <a:srgbClr val="FFFFFF"/>
                </a:highlight>
                <a:latin typeface="Slack-Lato"/>
              </a:rPr>
              <a:t>BNS initially sourced its CBD from a reputable manufacturer, but the supplier costs started cutting into their profits. The Head of Sales directed the person in charge of sourcing, Matt Gorman, to find a cheaper alternative or they would both be out of a job.</a:t>
            </a:r>
            <a:endParaRPr lang="en-US" dirty="0"/>
          </a:p>
        </p:txBody>
      </p:sp>
      <p:sp>
        <p:nvSpPr>
          <p:cNvPr id="4" name="Slide Number Placeholder 3"/>
          <p:cNvSpPr>
            <a:spLocks noGrp="1"/>
          </p:cNvSpPr>
          <p:nvPr>
            <p:ph type="sldNum" sz="quarter" idx="5"/>
          </p:nvPr>
        </p:nvSpPr>
        <p:spPr/>
        <p:txBody>
          <a:bodyPr/>
          <a:lstStyle/>
          <a:p>
            <a:fld id="{99AA2620-E865-4070-AB61-F825EBC9A7B3}" type="slidenum">
              <a:rPr lang="en-US" smtClean="0"/>
              <a:t>5</a:t>
            </a:fld>
            <a:endParaRPr lang="en-US"/>
          </a:p>
        </p:txBody>
      </p:sp>
    </p:spTree>
    <p:extLst>
      <p:ext uri="{BB962C8B-B14F-4D97-AF65-F5344CB8AC3E}">
        <p14:creationId xmlns:p14="http://schemas.microsoft.com/office/powerpoint/2010/main" val="187590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highlight>
                  <a:srgbClr val="F8F8F8"/>
                </a:highlight>
                <a:latin typeface="Slack-Lato"/>
              </a:rPr>
              <a:t>Mr. Gorman shopped around and found that he could get THC much cheaper from High Hopes Herb Co. Mr. Gorman and the Product Marketing Manager, Sarah White, discussed the change and decided not to change the labels on the honey bottles or any of the promotional materials. They were concerned that people wouldn’t purchase the honey if they knew it had THC in it.</a:t>
            </a:r>
            <a:endParaRPr lang="en-US" dirty="0"/>
          </a:p>
        </p:txBody>
      </p:sp>
      <p:sp>
        <p:nvSpPr>
          <p:cNvPr id="4" name="Slide Number Placeholder 3"/>
          <p:cNvSpPr>
            <a:spLocks noGrp="1"/>
          </p:cNvSpPr>
          <p:nvPr>
            <p:ph type="sldNum" sz="quarter" idx="5"/>
          </p:nvPr>
        </p:nvSpPr>
        <p:spPr/>
        <p:txBody>
          <a:bodyPr/>
          <a:lstStyle/>
          <a:p>
            <a:fld id="{99AA2620-E865-4070-AB61-F825EBC9A7B3}" type="slidenum">
              <a:rPr lang="en-US" smtClean="0"/>
              <a:t>6</a:t>
            </a:fld>
            <a:endParaRPr lang="en-US"/>
          </a:p>
        </p:txBody>
      </p:sp>
    </p:spTree>
    <p:extLst>
      <p:ext uri="{BB962C8B-B14F-4D97-AF65-F5344CB8AC3E}">
        <p14:creationId xmlns:p14="http://schemas.microsoft.com/office/powerpoint/2010/main" val="65097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highlight>
                  <a:srgbClr val="F8F8F8"/>
                </a:highlight>
                <a:latin typeface="Slack-Lato"/>
              </a:rPr>
              <a:t>As you can imagine, shortly after the change, people started reporting adverse reactions to the honey, including hallucinations. Some people even failed their drug tests at work and got fired. </a:t>
            </a:r>
            <a:r>
              <a:rPr lang="en-US" b="1" i="0" dirty="0">
                <a:solidFill>
                  <a:srgbClr val="1D1C1D"/>
                </a:solidFill>
                <a:effectLst/>
                <a:highlight>
                  <a:srgbClr val="F8F8F8"/>
                </a:highlight>
                <a:latin typeface="Slack-Lato"/>
              </a:rPr>
              <a:t>[CLICK]</a:t>
            </a:r>
          </a:p>
          <a:p>
            <a:endParaRPr lang="en-US" b="0" i="0" dirty="0">
              <a:solidFill>
                <a:srgbClr val="1D1C1D"/>
              </a:solidFill>
              <a:effectLst/>
              <a:highlight>
                <a:srgbClr val="F8F8F8"/>
              </a:highlight>
              <a:latin typeface="Slack-Lato"/>
            </a:endParaRPr>
          </a:p>
          <a:p>
            <a:r>
              <a:rPr lang="en-US" b="0" i="0" dirty="0">
                <a:solidFill>
                  <a:srgbClr val="1D1C1D"/>
                </a:solidFill>
                <a:effectLst/>
                <a:highlight>
                  <a:srgbClr val="F8F8F8"/>
                </a:highlight>
                <a:latin typeface="Slack-Lato"/>
              </a:rPr>
              <a:t>Fast forward a year later and we now have a class action suit against BNS for product liability claims. And the DOJ has started their own investigation to determine whether any criminal laws have been broken, and have issued a subpoena for documents.</a:t>
            </a:r>
            <a:endParaRPr lang="en-US" dirty="0"/>
          </a:p>
        </p:txBody>
      </p:sp>
      <p:sp>
        <p:nvSpPr>
          <p:cNvPr id="4" name="Slide Number Placeholder 3"/>
          <p:cNvSpPr>
            <a:spLocks noGrp="1"/>
          </p:cNvSpPr>
          <p:nvPr>
            <p:ph type="sldNum" sz="quarter" idx="5"/>
          </p:nvPr>
        </p:nvSpPr>
        <p:spPr/>
        <p:txBody>
          <a:bodyPr/>
          <a:lstStyle/>
          <a:p>
            <a:fld id="{99AA2620-E865-4070-AB61-F825EBC9A7B3}" type="slidenum">
              <a:rPr lang="en-US" smtClean="0"/>
              <a:t>7</a:t>
            </a:fld>
            <a:endParaRPr lang="en-US"/>
          </a:p>
        </p:txBody>
      </p:sp>
    </p:spTree>
    <p:extLst>
      <p:ext uri="{BB962C8B-B14F-4D97-AF65-F5344CB8AC3E}">
        <p14:creationId xmlns:p14="http://schemas.microsoft.com/office/powerpoint/2010/main" val="410367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ＭＳ Ｐゴシック"/>
                <a:cs typeface="Calibri"/>
              </a:rPr>
              <a:t>And at the highest level, this is the </a:t>
            </a:r>
            <a:r>
              <a:rPr lang="en-US" err="1">
                <a:ea typeface="ＭＳ Ｐゴシック"/>
                <a:cs typeface="Calibri"/>
              </a:rPr>
              <a:t>xperience</a:t>
            </a:r>
            <a:endParaRPr lang="en-US">
              <a:ea typeface="ＭＳ Ｐゴシック"/>
              <a:cs typeface="Calibri"/>
            </a:endParaRPr>
          </a:p>
          <a:p>
            <a:endParaRPr lang="en-US">
              <a:ea typeface="ＭＳ Ｐゴシック"/>
              <a:cs typeface="Calibri"/>
            </a:endParaRPr>
          </a:p>
          <a:p>
            <a:r>
              <a:rPr lang="en-US">
                <a:ea typeface="ＭＳ Ｐゴシック"/>
                <a:cs typeface="Calibri"/>
              </a:rPr>
              <a:t>First, the lawyer describes the matter – providing information about the matter, defines what makes a document relevant</a:t>
            </a:r>
          </a:p>
          <a:p>
            <a:pPr marL="0" indent="0">
              <a:buNone/>
            </a:pPr>
            <a:endParaRPr lang="en-US">
              <a:ea typeface="ＭＳ Ｐゴシック"/>
              <a:cs typeface="Calibri"/>
            </a:endParaRPr>
          </a:p>
          <a:p>
            <a:pPr marL="0" indent="0">
              <a:buNone/>
            </a:pPr>
            <a:r>
              <a:rPr lang="en-US">
                <a:ea typeface="ＭＳ Ｐゴシック"/>
                <a:cs typeface="Calibri"/>
              </a:rPr>
              <a:t>Then, </a:t>
            </a:r>
            <a:r>
              <a:rPr lang="en-US" err="1">
                <a:ea typeface="ＭＳ Ｐゴシック"/>
                <a:cs typeface="Calibri"/>
              </a:rPr>
              <a:t>aiR</a:t>
            </a:r>
            <a:r>
              <a:rPr lang="en-US">
                <a:ea typeface="ＭＳ Ｐゴシック"/>
                <a:cs typeface="Calibri"/>
              </a:rPr>
              <a:t> for Review uses that input, that prompt criteria, to make predictions backed by detailed rationales and citations</a:t>
            </a:r>
          </a:p>
          <a:p>
            <a:pPr marL="0" indent="0">
              <a:buNone/>
            </a:pPr>
            <a:endParaRPr lang="en-US">
              <a:ea typeface="ＭＳ Ｐゴシック"/>
              <a:cs typeface="Calibri"/>
            </a:endParaRPr>
          </a:p>
          <a:p>
            <a:pPr marL="0" indent="0">
              <a:buNone/>
            </a:pPr>
            <a:r>
              <a:rPr lang="en-US">
                <a:ea typeface="ＭＳ Ｐゴシック"/>
                <a:cs typeface="Calibri"/>
              </a:rPr>
              <a:t>Last, attorneys review that analysis</a:t>
            </a:r>
          </a:p>
          <a:p>
            <a:pPr marL="0" indent="0">
              <a:buNone/>
            </a:pPr>
            <a:endParaRPr lang="en-US">
              <a:ea typeface="ＭＳ Ｐゴシック"/>
              <a:cs typeface="Calibri"/>
            </a:endParaRPr>
          </a:p>
          <a:p>
            <a:pPr marL="0" indent="0">
              <a:buNone/>
            </a:pPr>
            <a:r>
              <a:rPr lang="en-US">
                <a:ea typeface="ＭＳ Ｐゴシック"/>
                <a:cs typeface="Calibri"/>
              </a:rPr>
              <a:t>So let’s now see the product that is currently out to a limited set of US, UK, and Australia customers</a:t>
            </a:r>
            <a:endParaRPr lang="en-US">
              <a:cs typeface="Calibri"/>
            </a:endParaRPr>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10</a:t>
            </a:fld>
            <a:endParaRPr lang="en-US"/>
          </a:p>
        </p:txBody>
      </p:sp>
    </p:spTree>
    <p:extLst>
      <p:ext uri="{BB962C8B-B14F-4D97-AF65-F5344CB8AC3E}">
        <p14:creationId xmlns:p14="http://schemas.microsoft.com/office/powerpoint/2010/main" val="369595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start by navigating to a workspace and c</a:t>
            </a:r>
          </a:p>
        </p:txBody>
      </p:sp>
      <p:sp>
        <p:nvSpPr>
          <p:cNvPr id="4" name="Slide Number Placeholder 3"/>
          <p:cNvSpPr>
            <a:spLocks noGrp="1"/>
          </p:cNvSpPr>
          <p:nvPr>
            <p:ph type="sldNum" sz="quarter" idx="5"/>
          </p:nvPr>
        </p:nvSpPr>
        <p:spPr/>
        <p:txBody>
          <a:bodyPr/>
          <a:lstStyle/>
          <a:p>
            <a:pPr>
              <a:defRPr/>
            </a:pPr>
            <a:fld id="{11B43CDF-1D78-47C9-9EB7-BA4F1CF35C03}" type="slidenum">
              <a:rPr lang="en-US" smtClean="0"/>
              <a:pPr>
                <a:defRPr/>
              </a:pPr>
              <a:t>11</a:t>
            </a:fld>
            <a:endParaRPr lang="en-US"/>
          </a:p>
        </p:txBody>
      </p:sp>
    </p:spTree>
    <p:extLst>
      <p:ext uri="{BB962C8B-B14F-4D97-AF65-F5344CB8AC3E}">
        <p14:creationId xmlns:p14="http://schemas.microsoft.com/office/powerpoint/2010/main" val="2850685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svg"/><Relationship Id="rId7"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4.png"/><Relationship Id="rId4" Type="http://schemas.openxmlformats.org/officeDocument/2006/relationships/image" Target="../media/image26.png"/><Relationship Id="rId9"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sv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sv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sv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8.sv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9.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4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3.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3.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26.png"/><Relationship Id="rId4" Type="http://schemas.microsoft.com/office/2007/relationships/hdphoto" Target="../media/hdphoto3.wdp"/></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sv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elativity Titl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0DDE0-DCD3-482E-8448-842049ADBA9E}"/>
              </a:ext>
            </a:extLst>
          </p:cNvPr>
          <p:cNvPicPr>
            <a:picLocks noChangeAspect="1"/>
          </p:cNvPicPr>
          <p:nvPr userDrawn="1"/>
        </p:nvPicPr>
        <p:blipFill>
          <a:blip r:embed="rId2"/>
          <a:srcRect/>
          <a:stretch/>
        </p:blipFill>
        <p:spPr>
          <a:xfrm>
            <a:off x="0" y="0"/>
            <a:ext cx="7315200" cy="4114800"/>
          </a:xfrm>
          <a:prstGeom prst="rect">
            <a:avLst/>
          </a:prstGeom>
        </p:spPr>
      </p:pic>
      <p:cxnSp>
        <p:nvCxnSpPr>
          <p:cNvPr id="10" name="Straight Connector 9"/>
          <p:cNvCxnSpPr>
            <a:cxnSpLocks/>
          </p:cNvCxnSpPr>
          <p:nvPr userDrawn="1"/>
        </p:nvCxnSpPr>
        <p:spPr>
          <a:xfrm>
            <a:off x="474098" y="1828800"/>
            <a:ext cx="2304288"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6A75938B-538F-4127-BBE4-A707176C97A4}"/>
              </a:ext>
            </a:extLst>
          </p:cNvPr>
          <p:cNvPicPr>
            <a:picLocks noChangeAspect="1"/>
          </p:cNvPicPr>
          <p:nvPr userDrawn="1"/>
        </p:nvPicPr>
        <p:blipFill>
          <a:blip r:embed="rId3"/>
          <a:srcRect/>
          <a:stretch/>
        </p:blipFill>
        <p:spPr>
          <a:xfrm>
            <a:off x="474099" y="1129898"/>
            <a:ext cx="2116702" cy="487282"/>
          </a:xfrm>
          <a:prstGeom prst="rect">
            <a:avLst/>
          </a:prstGeom>
        </p:spPr>
      </p:pic>
      <p:sp>
        <p:nvSpPr>
          <p:cNvPr id="2" name="Title 1"/>
          <p:cNvSpPr>
            <a:spLocks noGrp="1"/>
          </p:cNvSpPr>
          <p:nvPr>
            <p:ph type="ctrTitle" hasCustomPrompt="1"/>
          </p:nvPr>
        </p:nvSpPr>
        <p:spPr>
          <a:xfrm>
            <a:off x="474098" y="1952377"/>
            <a:ext cx="2971800" cy="333623"/>
          </a:xfrm>
          <a:prstGeom prst="rect">
            <a:avLst/>
          </a:prstGeom>
        </p:spPr>
        <p:txBody>
          <a:bodyPr lIns="58603" tIns="29301" rIns="58603" bIns="29301" anchor="t" anchorCtr="0">
            <a:normAutofit/>
          </a:bodyPr>
          <a:lstStyle>
            <a:lvl1pPr algn="l">
              <a:lnSpc>
                <a:spcPct val="100000"/>
              </a:lnSpc>
              <a:spcAft>
                <a:spcPts val="600"/>
              </a:spcAft>
              <a:defRPr sz="1800" b="1" i="0" baseline="0">
                <a:solidFill>
                  <a:schemeClr val="bg1"/>
                </a:solidFill>
                <a:effectLst/>
                <a:latin typeface="+mj-lt"/>
                <a:cs typeface="Calibri"/>
              </a:defRPr>
            </a:lvl1pPr>
          </a:lstStyle>
          <a:p>
            <a:r>
              <a:rPr lang="en-US" dirty="0"/>
              <a:t>Click to Edit Title</a:t>
            </a:r>
          </a:p>
        </p:txBody>
      </p:sp>
      <p:sp>
        <p:nvSpPr>
          <p:cNvPr id="3" name="Subtitle 2"/>
          <p:cNvSpPr>
            <a:spLocks noGrp="1"/>
          </p:cNvSpPr>
          <p:nvPr>
            <p:ph type="subTitle" idx="1" hasCustomPrompt="1"/>
          </p:nvPr>
        </p:nvSpPr>
        <p:spPr>
          <a:xfrm>
            <a:off x="474098" y="2285752"/>
            <a:ext cx="2971800" cy="343147"/>
          </a:xfrm>
          <a:prstGeom prst="rect">
            <a:avLst/>
          </a:prstGeom>
        </p:spPr>
        <p:txBody>
          <a:bodyPr lIns="58603" tIns="29301" rIns="58603" bIns="29301">
            <a:normAutofit/>
          </a:bodyPr>
          <a:lstStyle>
            <a:lvl1pPr marL="0" indent="0" algn="l">
              <a:lnSpc>
                <a:spcPct val="100000"/>
              </a:lnSpc>
              <a:spcAft>
                <a:spcPts val="600"/>
              </a:spcAft>
              <a:buNone/>
              <a:defRPr sz="1050" b="0" i="0" baseline="0">
                <a:solidFill>
                  <a:srgbClr val="191919"/>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2"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Edit Subtitle</a:t>
            </a:r>
          </a:p>
        </p:txBody>
      </p:sp>
      <p:pic>
        <p:nvPicPr>
          <p:cNvPr id="4" name="Picture 3" descr="Logo&#10;&#10;Description automatically generated">
            <a:extLst>
              <a:ext uri="{FF2B5EF4-FFF2-40B4-BE49-F238E27FC236}">
                <a16:creationId xmlns:a16="http://schemas.microsoft.com/office/drawing/2014/main" id="{E519418C-F5C7-0C38-007E-26C5253B9370}"/>
              </a:ext>
            </a:extLst>
          </p:cNvPr>
          <p:cNvPicPr>
            <a:picLocks noChangeAspect="1"/>
          </p:cNvPicPr>
          <p:nvPr userDrawn="1"/>
        </p:nvPicPr>
        <p:blipFill>
          <a:blip r:embed="rId4">
            <a:biLevel thresh="25000"/>
          </a:blip>
          <a:stretch>
            <a:fillRect/>
          </a:stretch>
        </p:blipFill>
        <p:spPr>
          <a:xfrm>
            <a:off x="93098" y="3920356"/>
            <a:ext cx="338702" cy="65981"/>
          </a:xfrm>
          <a:prstGeom prst="rect">
            <a:avLst/>
          </a:prstGeom>
        </p:spPr>
      </p:pic>
      <p:sp>
        <p:nvSpPr>
          <p:cNvPr id="13" name="Copyright">
            <a:extLst>
              <a:ext uri="{FF2B5EF4-FFF2-40B4-BE49-F238E27FC236}">
                <a16:creationId xmlns:a16="http://schemas.microsoft.com/office/drawing/2014/main" id="{ACF5B261-D4FD-0F4D-B5AB-651E8DAAE08E}"/>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noProof="0">
                <a:solidFill>
                  <a:schemeClr val="bg1"/>
                </a:solidFill>
                <a:latin typeface="+mj-lt"/>
                <a:ea typeface="ＭＳ Ｐゴシック" charset="-128"/>
                <a:cs typeface="Trebuchet MS"/>
              </a:rPr>
              <a:t>© Relativity. All rights reserved.</a:t>
            </a:r>
          </a:p>
        </p:txBody>
      </p:sp>
      <p:pic>
        <p:nvPicPr>
          <p:cNvPr id="15" name="Picture 14">
            <a:extLst>
              <a:ext uri="{FF2B5EF4-FFF2-40B4-BE49-F238E27FC236}">
                <a16:creationId xmlns:a16="http://schemas.microsoft.com/office/drawing/2014/main" id="{C4E6C0E8-87B5-7E4D-A514-3AC83FBAF4ED}"/>
              </a:ext>
            </a:extLst>
          </p:cNvPr>
          <p:cNvPicPr>
            <a:picLocks noChangeAspect="1"/>
          </p:cNvPicPr>
          <p:nvPr userDrawn="1"/>
        </p:nvPicPr>
        <p:blipFill>
          <a:blip r:embed="rId5">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1885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alpha val="28125"/>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A2062E-AEAF-86B7-64EF-6FC6CD399EA1}"/>
              </a:ext>
            </a:extLst>
          </p:cNvPr>
          <p:cNvPicPr>
            <a:picLocks noChangeAspect="1"/>
          </p:cNvPicPr>
          <p:nvPr userDrawn="1"/>
        </p:nvPicPr>
        <p:blipFill rotWithShape="1">
          <a:blip r:embed="rId2"/>
          <a:srcRect l="-331" r="82113"/>
          <a:stretch/>
        </p:blipFill>
        <p:spPr>
          <a:xfrm>
            <a:off x="-24224" y="0"/>
            <a:ext cx="1332614" cy="4114800"/>
          </a:xfrm>
          <a:prstGeom prst="rect">
            <a:avLst/>
          </a:prstGeom>
          <a:effectLst>
            <a:outerShdw blurRad="50800" dist="38100" dir="2700000" algn="ctr" rotWithShape="0">
              <a:srgbClr val="000000">
                <a:alpha val="7000"/>
              </a:srgbClr>
            </a:outerShdw>
          </a:effectLst>
        </p:spPr>
      </p:pic>
      <p:sp>
        <p:nvSpPr>
          <p:cNvPr id="6" name="TextBox 5">
            <a:extLst>
              <a:ext uri="{FF2B5EF4-FFF2-40B4-BE49-F238E27FC236}">
                <a16:creationId xmlns:a16="http://schemas.microsoft.com/office/drawing/2014/main" id="{1EF91DC1-81B5-4806-C677-0AE62DDDFF46}"/>
              </a:ext>
            </a:extLst>
          </p:cNvPr>
          <p:cNvSpPr txBox="1"/>
          <p:nvPr userDrawn="1"/>
        </p:nvSpPr>
        <p:spPr>
          <a:xfrm>
            <a:off x="0" y="3968606"/>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8" name="Picture 7" descr="Logo&#10;&#10;Description automatically generated">
            <a:extLst>
              <a:ext uri="{FF2B5EF4-FFF2-40B4-BE49-F238E27FC236}">
                <a16:creationId xmlns:a16="http://schemas.microsoft.com/office/drawing/2014/main" id="{7430E261-1524-4D32-42F3-0CC7547D554E}"/>
              </a:ext>
            </a:extLst>
          </p:cNvPr>
          <p:cNvPicPr>
            <a:picLocks noChangeAspect="1"/>
          </p:cNvPicPr>
          <p:nvPr userDrawn="1"/>
        </p:nvPicPr>
        <p:blipFill>
          <a:blip r:embed="rId3">
            <a:biLevel thresh="50000"/>
          </a:blip>
          <a:stretch>
            <a:fillRect/>
          </a:stretch>
        </p:blipFill>
        <p:spPr>
          <a:xfrm>
            <a:off x="93098" y="3920356"/>
            <a:ext cx="338702" cy="65981"/>
          </a:xfrm>
          <a:prstGeom prst="rect">
            <a:avLst/>
          </a:prstGeom>
        </p:spPr>
      </p:pic>
      <p:sp>
        <p:nvSpPr>
          <p:cNvPr id="5" name="TextBox 4">
            <a:extLst>
              <a:ext uri="{FF2B5EF4-FFF2-40B4-BE49-F238E27FC236}">
                <a16:creationId xmlns:a16="http://schemas.microsoft.com/office/drawing/2014/main" id="{D6667E07-5043-9F9A-B719-8A99981CB7AF}"/>
              </a:ext>
            </a:extLst>
          </p:cNvPr>
          <p:cNvSpPr txBox="1"/>
          <p:nvPr userDrawn="1"/>
        </p:nvSpPr>
        <p:spPr>
          <a:xfrm>
            <a:off x="154548" y="1143000"/>
            <a:ext cx="994410" cy="307777"/>
          </a:xfrm>
          <a:prstGeom prst="rect">
            <a:avLst/>
          </a:prstGeom>
          <a:noFill/>
        </p:spPr>
        <p:txBody>
          <a:bodyPr wrap="square" rtlCol="0" anchor="ctr">
            <a:spAutoFit/>
          </a:bodyPr>
          <a:lstStyle/>
          <a:p>
            <a:pPr algn="ctr"/>
            <a:r>
              <a:rPr lang="en-US" sz="1400" b="1" dirty="0">
                <a:solidFill>
                  <a:srgbClr val="191919"/>
                </a:solidFill>
                <a:latin typeface="+mj-lt"/>
              </a:rPr>
              <a:t>Summary</a:t>
            </a:r>
          </a:p>
        </p:txBody>
      </p:sp>
      <p:sp>
        <p:nvSpPr>
          <p:cNvPr id="7" name="Content Placeholder 2">
            <a:extLst>
              <a:ext uri="{FF2B5EF4-FFF2-40B4-BE49-F238E27FC236}">
                <a16:creationId xmlns:a16="http://schemas.microsoft.com/office/drawing/2014/main" id="{040EFD2B-09C6-BDAD-99C3-D6CED3767BD2}"/>
              </a:ext>
            </a:extLst>
          </p:cNvPr>
          <p:cNvSpPr>
            <a:spLocks noGrp="1"/>
          </p:cNvSpPr>
          <p:nvPr>
            <p:ph idx="1" hasCustomPrompt="1"/>
          </p:nvPr>
        </p:nvSpPr>
        <p:spPr>
          <a:xfrm>
            <a:off x="1597264" y="426452"/>
            <a:ext cx="5486400" cy="2697748"/>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FB5A7DC3-334A-6754-ACFC-D653320C05BD}"/>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04629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and 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3352798"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3782D5-0A4D-476E-B62C-CD9E7735AA40}"/>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
        <p:nvSpPr>
          <p:cNvPr id="20" name="Title 1">
            <a:extLst>
              <a:ext uri="{FF2B5EF4-FFF2-40B4-BE49-F238E27FC236}">
                <a16:creationId xmlns:a16="http://schemas.microsoft.com/office/drawing/2014/main" id="{CB14F093-BACA-4E98-A117-4030B13BEC1F}"/>
              </a:ext>
            </a:extLst>
          </p:cNvPr>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sp>
        <p:nvSpPr>
          <p:cNvPr id="25" name="Content Placeholder 2">
            <a:extLst>
              <a:ext uri="{FF2B5EF4-FFF2-40B4-BE49-F238E27FC236}">
                <a16:creationId xmlns:a16="http://schemas.microsoft.com/office/drawing/2014/main" id="{0696DEDD-7814-4BBC-BBB2-52FCDE6F6577}"/>
              </a:ext>
            </a:extLst>
          </p:cNvPr>
          <p:cNvSpPr>
            <a:spLocks noGrp="1"/>
          </p:cNvSpPr>
          <p:nvPr>
            <p:ph idx="13" hasCustomPrompt="1"/>
          </p:nvPr>
        </p:nvSpPr>
        <p:spPr>
          <a:xfrm>
            <a:off x="3810002" y="609599"/>
            <a:ext cx="3352798" cy="33589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DC758AFE-61B9-E04B-BD8D-EBFA4F92FBF8}"/>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F930AA7-77AA-FEEA-C8FB-397D6CE6E26C}"/>
              </a:ext>
            </a:extLst>
          </p:cNvPr>
          <p:cNvPicPr>
            <a:picLocks noChangeAspect="1"/>
          </p:cNvPicPr>
          <p:nvPr userDrawn="1"/>
        </p:nvPicPr>
        <p:blipFill>
          <a:blip r:embed="rId2"/>
          <a:stretch>
            <a:fillRect/>
          </a:stretch>
        </p:blipFill>
        <p:spPr>
          <a:xfrm>
            <a:off x="93098" y="3920357"/>
            <a:ext cx="338702" cy="65981"/>
          </a:xfrm>
          <a:prstGeom prst="rect">
            <a:avLst/>
          </a:prstGeom>
        </p:spPr>
      </p:pic>
      <p:cxnSp>
        <p:nvCxnSpPr>
          <p:cNvPr id="7" name="Straight Connector 6">
            <a:extLst>
              <a:ext uri="{FF2B5EF4-FFF2-40B4-BE49-F238E27FC236}">
                <a16:creationId xmlns:a16="http://schemas.microsoft.com/office/drawing/2014/main" id="{D3DDEE10-F383-947A-50B3-8D88254AB980}"/>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02FF6A6-4156-8D52-D62D-909FD449AF9E}"/>
              </a:ext>
            </a:extLst>
          </p:cNvPr>
          <p:cNvPicPr>
            <a:picLocks noChangeAspect="1"/>
          </p:cNvPicPr>
          <p:nvPr userDrawn="1"/>
        </p:nvPicPr>
        <p:blipFill>
          <a:blip r:embed="rId3"/>
          <a:srcRect/>
          <a:stretch/>
        </p:blipFill>
        <p:spPr>
          <a:xfrm>
            <a:off x="6705604" y="375038"/>
            <a:ext cx="485585" cy="178048"/>
          </a:xfrm>
          <a:prstGeom prst="rect">
            <a:avLst/>
          </a:prstGeom>
        </p:spPr>
      </p:pic>
    </p:spTree>
    <p:extLst>
      <p:ext uri="{BB962C8B-B14F-4D97-AF65-F5344CB8AC3E}">
        <p14:creationId xmlns:p14="http://schemas.microsoft.com/office/powerpoint/2010/main" val="17737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7010400"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cxnSp>
        <p:nvCxnSpPr>
          <p:cNvPr id="15" name="Straight Connector 14"/>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pic>
        <p:nvPicPr>
          <p:cNvPr id="6" name="Picture 5" descr="Qr code&#10;&#10;Description automatically generated">
            <a:extLst>
              <a:ext uri="{FF2B5EF4-FFF2-40B4-BE49-F238E27FC236}">
                <a16:creationId xmlns:a16="http://schemas.microsoft.com/office/drawing/2014/main" id="{26EDDE98-3639-0F49-0957-A1238A10CBE4}"/>
              </a:ext>
            </a:extLst>
          </p:cNvPr>
          <p:cNvPicPr>
            <a:picLocks noChangeAspect="1"/>
          </p:cNvPicPr>
          <p:nvPr userDrawn="1"/>
        </p:nvPicPr>
        <p:blipFill>
          <a:blip r:embed="rId2"/>
          <a:stretch>
            <a:fillRect/>
          </a:stretch>
        </p:blipFill>
        <p:spPr>
          <a:xfrm>
            <a:off x="6567713" y="170298"/>
            <a:ext cx="142517" cy="142517"/>
          </a:xfrm>
          <a:prstGeom prst="rect">
            <a:avLst/>
          </a:prstGeom>
        </p:spPr>
      </p:pic>
      <p:pic>
        <p:nvPicPr>
          <p:cNvPr id="2" name="Picture 1" descr="Logo&#10;&#10;Description automatically generated">
            <a:extLst>
              <a:ext uri="{FF2B5EF4-FFF2-40B4-BE49-F238E27FC236}">
                <a16:creationId xmlns:a16="http://schemas.microsoft.com/office/drawing/2014/main" id="{B1E97EC6-1F8B-2E60-6F35-6ECF248D73D3}"/>
              </a:ext>
            </a:extLst>
          </p:cNvPr>
          <p:cNvPicPr>
            <a:picLocks noChangeAspect="1"/>
          </p:cNvPicPr>
          <p:nvPr userDrawn="1"/>
        </p:nvPicPr>
        <p:blipFill>
          <a:blip r:embed="rId3"/>
          <a:stretch>
            <a:fillRect/>
          </a:stretch>
        </p:blipFill>
        <p:spPr>
          <a:xfrm>
            <a:off x="93098" y="3920357"/>
            <a:ext cx="338702" cy="65981"/>
          </a:xfrm>
          <a:prstGeom prst="rect">
            <a:avLst/>
          </a:prstGeom>
        </p:spPr>
      </p:pic>
      <p:pic>
        <p:nvPicPr>
          <p:cNvPr id="5" name="Picture 4">
            <a:extLst>
              <a:ext uri="{FF2B5EF4-FFF2-40B4-BE49-F238E27FC236}">
                <a16:creationId xmlns:a16="http://schemas.microsoft.com/office/drawing/2014/main" id="{D6002058-867F-4009-3819-E4C583F6E77A}"/>
              </a:ext>
            </a:extLst>
          </p:cNvPr>
          <p:cNvPicPr>
            <a:picLocks noChangeAspect="1"/>
          </p:cNvPicPr>
          <p:nvPr userDrawn="1"/>
        </p:nvPicPr>
        <p:blipFill>
          <a:blip r:embed="rId4"/>
          <a:srcRect/>
          <a:stretch/>
        </p:blipFill>
        <p:spPr>
          <a:xfrm>
            <a:off x="6705604" y="375038"/>
            <a:ext cx="485585" cy="178048"/>
          </a:xfrm>
          <a:prstGeom prst="rect">
            <a:avLst/>
          </a:prstGeom>
        </p:spPr>
      </p:pic>
      <p:cxnSp>
        <p:nvCxnSpPr>
          <p:cNvPr id="7" name="Straight Connector 6">
            <a:extLst>
              <a:ext uri="{FF2B5EF4-FFF2-40B4-BE49-F238E27FC236}">
                <a16:creationId xmlns:a16="http://schemas.microsoft.com/office/drawing/2014/main" id="{A09B7A7C-E1E0-B55E-D5CD-59CAABF0A2AF}"/>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94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3352798"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3782D5-0A4D-476E-B62C-CD9E7735AA40}"/>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
        <p:nvSpPr>
          <p:cNvPr id="20" name="Title 1">
            <a:extLst>
              <a:ext uri="{FF2B5EF4-FFF2-40B4-BE49-F238E27FC236}">
                <a16:creationId xmlns:a16="http://schemas.microsoft.com/office/drawing/2014/main" id="{CB14F093-BACA-4E98-A117-4030B13BEC1F}"/>
              </a:ext>
            </a:extLst>
          </p:cNvPr>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sp>
        <p:nvSpPr>
          <p:cNvPr id="25" name="Content Placeholder 2">
            <a:extLst>
              <a:ext uri="{FF2B5EF4-FFF2-40B4-BE49-F238E27FC236}">
                <a16:creationId xmlns:a16="http://schemas.microsoft.com/office/drawing/2014/main" id="{0696DEDD-7814-4BBC-BBB2-52FCDE6F6577}"/>
              </a:ext>
            </a:extLst>
          </p:cNvPr>
          <p:cNvSpPr>
            <a:spLocks noGrp="1"/>
          </p:cNvSpPr>
          <p:nvPr>
            <p:ph idx="13" hasCustomPrompt="1"/>
          </p:nvPr>
        </p:nvSpPr>
        <p:spPr>
          <a:xfrm>
            <a:off x="3810002" y="609599"/>
            <a:ext cx="3352798" cy="33589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DC758AFE-61B9-E04B-BD8D-EBFA4F92FBF8}"/>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F930AA7-77AA-FEEA-C8FB-397D6CE6E26C}"/>
              </a:ext>
            </a:extLst>
          </p:cNvPr>
          <p:cNvPicPr>
            <a:picLocks noChangeAspect="1"/>
          </p:cNvPicPr>
          <p:nvPr userDrawn="1"/>
        </p:nvPicPr>
        <p:blipFill>
          <a:blip r:embed="rId2"/>
          <a:stretch>
            <a:fillRect/>
          </a:stretch>
        </p:blipFill>
        <p:spPr>
          <a:xfrm>
            <a:off x="93098" y="3920357"/>
            <a:ext cx="338702" cy="65981"/>
          </a:xfrm>
          <a:prstGeom prst="rect">
            <a:avLst/>
          </a:prstGeom>
        </p:spPr>
      </p:pic>
      <p:cxnSp>
        <p:nvCxnSpPr>
          <p:cNvPr id="7" name="Straight Connector 6">
            <a:extLst>
              <a:ext uri="{FF2B5EF4-FFF2-40B4-BE49-F238E27FC236}">
                <a16:creationId xmlns:a16="http://schemas.microsoft.com/office/drawing/2014/main" id="{D3DDEE10-F383-947A-50B3-8D88254AB980}"/>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02FF6A6-4156-8D52-D62D-909FD449AF9E}"/>
              </a:ext>
            </a:extLst>
          </p:cNvPr>
          <p:cNvPicPr>
            <a:picLocks noChangeAspect="1"/>
          </p:cNvPicPr>
          <p:nvPr userDrawn="1"/>
        </p:nvPicPr>
        <p:blipFill>
          <a:blip r:embed="rId3"/>
          <a:srcRect/>
          <a:stretch/>
        </p:blipFill>
        <p:spPr>
          <a:xfrm>
            <a:off x="6705604" y="375038"/>
            <a:ext cx="485585" cy="178048"/>
          </a:xfrm>
          <a:prstGeom prst="rect">
            <a:avLst/>
          </a:prstGeom>
        </p:spPr>
      </p:pic>
    </p:spTree>
    <p:extLst>
      <p:ext uri="{BB962C8B-B14F-4D97-AF65-F5344CB8AC3E}">
        <p14:creationId xmlns:p14="http://schemas.microsoft.com/office/powerpoint/2010/main" val="15702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and 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3352798"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3782D5-0A4D-476E-B62C-CD9E7735AA40}"/>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
        <p:nvSpPr>
          <p:cNvPr id="20" name="Title 1">
            <a:extLst>
              <a:ext uri="{FF2B5EF4-FFF2-40B4-BE49-F238E27FC236}">
                <a16:creationId xmlns:a16="http://schemas.microsoft.com/office/drawing/2014/main" id="{CB14F093-BACA-4E98-A117-4030B13BEC1F}"/>
              </a:ext>
            </a:extLst>
          </p:cNvPr>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sp>
        <p:nvSpPr>
          <p:cNvPr id="25" name="Content Placeholder 2">
            <a:extLst>
              <a:ext uri="{FF2B5EF4-FFF2-40B4-BE49-F238E27FC236}">
                <a16:creationId xmlns:a16="http://schemas.microsoft.com/office/drawing/2014/main" id="{0696DEDD-7814-4BBC-BBB2-52FCDE6F6577}"/>
              </a:ext>
            </a:extLst>
          </p:cNvPr>
          <p:cNvSpPr>
            <a:spLocks noGrp="1"/>
          </p:cNvSpPr>
          <p:nvPr>
            <p:ph idx="13" hasCustomPrompt="1"/>
          </p:nvPr>
        </p:nvSpPr>
        <p:spPr>
          <a:xfrm>
            <a:off x="3810002" y="609599"/>
            <a:ext cx="3352798" cy="33589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DC758AFE-61B9-E04B-BD8D-EBFA4F92FBF8}"/>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F930AA7-77AA-FEEA-C8FB-397D6CE6E26C}"/>
              </a:ext>
            </a:extLst>
          </p:cNvPr>
          <p:cNvPicPr>
            <a:picLocks noChangeAspect="1"/>
          </p:cNvPicPr>
          <p:nvPr userDrawn="1"/>
        </p:nvPicPr>
        <p:blipFill>
          <a:blip r:embed="rId2"/>
          <a:stretch>
            <a:fillRect/>
          </a:stretch>
        </p:blipFill>
        <p:spPr>
          <a:xfrm>
            <a:off x="93098" y="3920357"/>
            <a:ext cx="338702" cy="65981"/>
          </a:xfrm>
          <a:prstGeom prst="rect">
            <a:avLst/>
          </a:prstGeom>
        </p:spPr>
      </p:pic>
      <p:cxnSp>
        <p:nvCxnSpPr>
          <p:cNvPr id="7" name="Straight Connector 6">
            <a:extLst>
              <a:ext uri="{FF2B5EF4-FFF2-40B4-BE49-F238E27FC236}">
                <a16:creationId xmlns:a16="http://schemas.microsoft.com/office/drawing/2014/main" id="{D3DDEE10-F383-947A-50B3-8D88254AB980}"/>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02FF6A6-4156-8D52-D62D-909FD449AF9E}"/>
              </a:ext>
            </a:extLst>
          </p:cNvPr>
          <p:cNvPicPr>
            <a:picLocks noChangeAspect="1"/>
          </p:cNvPicPr>
          <p:nvPr userDrawn="1"/>
        </p:nvPicPr>
        <p:blipFill>
          <a:blip r:embed="rId3"/>
          <a:srcRect/>
          <a:stretch/>
        </p:blipFill>
        <p:spPr>
          <a:xfrm>
            <a:off x="6705604" y="375038"/>
            <a:ext cx="485585" cy="178048"/>
          </a:xfrm>
          <a:prstGeom prst="rect">
            <a:avLst/>
          </a:prstGeom>
        </p:spPr>
      </p:pic>
    </p:spTree>
    <p:extLst>
      <p:ext uri="{BB962C8B-B14F-4D97-AF65-F5344CB8AC3E}">
        <p14:creationId xmlns:p14="http://schemas.microsoft.com/office/powerpoint/2010/main" val="42876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and 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3352798"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3782D5-0A4D-476E-B62C-CD9E7735AA40}"/>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
        <p:nvSpPr>
          <p:cNvPr id="20" name="Title 1">
            <a:extLst>
              <a:ext uri="{FF2B5EF4-FFF2-40B4-BE49-F238E27FC236}">
                <a16:creationId xmlns:a16="http://schemas.microsoft.com/office/drawing/2014/main" id="{CB14F093-BACA-4E98-A117-4030B13BEC1F}"/>
              </a:ext>
            </a:extLst>
          </p:cNvPr>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sp>
        <p:nvSpPr>
          <p:cNvPr id="25" name="Content Placeholder 2">
            <a:extLst>
              <a:ext uri="{FF2B5EF4-FFF2-40B4-BE49-F238E27FC236}">
                <a16:creationId xmlns:a16="http://schemas.microsoft.com/office/drawing/2014/main" id="{0696DEDD-7814-4BBC-BBB2-52FCDE6F6577}"/>
              </a:ext>
            </a:extLst>
          </p:cNvPr>
          <p:cNvSpPr>
            <a:spLocks noGrp="1"/>
          </p:cNvSpPr>
          <p:nvPr>
            <p:ph idx="13" hasCustomPrompt="1"/>
          </p:nvPr>
        </p:nvSpPr>
        <p:spPr>
          <a:xfrm>
            <a:off x="3810002" y="609599"/>
            <a:ext cx="3352798" cy="33589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DC758AFE-61B9-E04B-BD8D-EBFA4F92FBF8}"/>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F930AA7-77AA-FEEA-C8FB-397D6CE6E26C}"/>
              </a:ext>
            </a:extLst>
          </p:cNvPr>
          <p:cNvPicPr>
            <a:picLocks noChangeAspect="1"/>
          </p:cNvPicPr>
          <p:nvPr userDrawn="1"/>
        </p:nvPicPr>
        <p:blipFill>
          <a:blip r:embed="rId2"/>
          <a:stretch>
            <a:fillRect/>
          </a:stretch>
        </p:blipFill>
        <p:spPr>
          <a:xfrm>
            <a:off x="93098" y="3920357"/>
            <a:ext cx="338702" cy="65981"/>
          </a:xfrm>
          <a:prstGeom prst="rect">
            <a:avLst/>
          </a:prstGeom>
        </p:spPr>
      </p:pic>
      <p:cxnSp>
        <p:nvCxnSpPr>
          <p:cNvPr id="7" name="Straight Connector 6">
            <a:extLst>
              <a:ext uri="{FF2B5EF4-FFF2-40B4-BE49-F238E27FC236}">
                <a16:creationId xmlns:a16="http://schemas.microsoft.com/office/drawing/2014/main" id="{D3DDEE10-F383-947A-50B3-8D88254AB980}"/>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02FF6A6-4156-8D52-D62D-909FD449AF9E}"/>
              </a:ext>
            </a:extLst>
          </p:cNvPr>
          <p:cNvPicPr>
            <a:picLocks noChangeAspect="1"/>
          </p:cNvPicPr>
          <p:nvPr userDrawn="1"/>
        </p:nvPicPr>
        <p:blipFill>
          <a:blip r:embed="rId3"/>
          <a:srcRect/>
          <a:stretch/>
        </p:blipFill>
        <p:spPr>
          <a:xfrm>
            <a:off x="6705604" y="375038"/>
            <a:ext cx="485585" cy="178048"/>
          </a:xfrm>
          <a:prstGeom prst="rect">
            <a:avLst/>
          </a:prstGeom>
        </p:spPr>
      </p:pic>
    </p:spTree>
    <p:extLst>
      <p:ext uri="{BB962C8B-B14F-4D97-AF65-F5344CB8AC3E}">
        <p14:creationId xmlns:p14="http://schemas.microsoft.com/office/powerpoint/2010/main" val="168396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lumn and Content - Colo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19B92E-74CB-4CA3-C042-7CBDDF22BC9A}"/>
              </a:ext>
            </a:extLst>
          </p:cNvPr>
          <p:cNvPicPr>
            <a:picLocks noChangeAspect="1"/>
          </p:cNvPicPr>
          <p:nvPr userDrawn="1"/>
        </p:nvPicPr>
        <p:blipFill>
          <a:blip r:embed="rId2"/>
          <a:srcRect/>
          <a:stretch/>
        </p:blipFill>
        <p:spPr>
          <a:xfrm>
            <a:off x="0" y="0"/>
            <a:ext cx="7315200" cy="4114800"/>
          </a:xfrm>
          <a:prstGeom prst="rect">
            <a:avLst/>
          </a:prstGeom>
        </p:spPr>
      </p:pic>
      <p:sp>
        <p:nvSpPr>
          <p:cNvPr id="8" name="TextBox 7"/>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bg1"/>
                </a:solidFill>
                <a:latin typeface="+mj-lt"/>
                <a:ea typeface="ＭＳ Ｐゴシック" charset="-128"/>
                <a:cs typeface="Trebuchet MS"/>
              </a:rPr>
              <a:t>© Relativity. All rights reserved.</a:t>
            </a:r>
          </a:p>
        </p:txBody>
      </p:sp>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chemeClr val="bg1"/>
                </a:solidFill>
                <a:latin typeface="+mj-lt"/>
                <a:cs typeface="Calibri"/>
              </a:defRPr>
            </a:lvl1pPr>
          </a:lstStyle>
          <a:p>
            <a:r>
              <a:rPr lang="en-US"/>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F5D16A5-6C6E-9F83-E3D0-A1142961699F}"/>
              </a:ext>
            </a:extLst>
          </p:cNvPr>
          <p:cNvPicPr>
            <a:picLocks noChangeAspect="1"/>
          </p:cNvPicPr>
          <p:nvPr userDrawn="1"/>
        </p:nvPicPr>
        <p:blipFill>
          <a:blip r:embed="rId3"/>
          <a:srcRect/>
          <a:stretch/>
        </p:blipFill>
        <p:spPr>
          <a:xfrm>
            <a:off x="93098" y="3920356"/>
            <a:ext cx="338702" cy="65980"/>
          </a:xfrm>
          <a:prstGeom prst="rect">
            <a:avLst/>
          </a:prstGeom>
        </p:spPr>
      </p:pic>
      <p:pic>
        <p:nvPicPr>
          <p:cNvPr id="4" name="Picture 3">
            <a:extLst>
              <a:ext uri="{FF2B5EF4-FFF2-40B4-BE49-F238E27FC236}">
                <a16:creationId xmlns:a16="http://schemas.microsoft.com/office/drawing/2014/main" id="{0C44F2B4-846F-ECDA-1BF3-71C8B6FC2663}"/>
              </a:ext>
            </a:extLst>
          </p:cNvPr>
          <p:cNvPicPr>
            <a:picLocks noChangeAspect="1"/>
          </p:cNvPicPr>
          <p:nvPr userDrawn="1"/>
        </p:nvPicPr>
        <p:blipFill>
          <a:blip r:embed="rId4"/>
          <a:srcRect/>
          <a:stretch/>
        </p:blipFill>
        <p:spPr>
          <a:xfrm>
            <a:off x="6722257" y="3718169"/>
            <a:ext cx="592941" cy="396629"/>
          </a:xfrm>
          <a:prstGeom prst="rect">
            <a:avLst/>
          </a:prstGeom>
        </p:spPr>
      </p:pic>
    </p:spTree>
    <p:extLst>
      <p:ext uri="{BB962C8B-B14F-4D97-AF65-F5344CB8AC3E}">
        <p14:creationId xmlns:p14="http://schemas.microsoft.com/office/powerpoint/2010/main" val="6930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lumn and Content - L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D170D9-696E-AD78-2740-CBEFB038ED89}"/>
              </a:ext>
            </a:extLst>
          </p:cNvPr>
          <p:cNvPicPr>
            <a:picLocks noChangeAspect="1"/>
          </p:cNvPicPr>
          <p:nvPr userDrawn="1"/>
        </p:nvPicPr>
        <p:blipFill>
          <a:blip r:embed="rId2"/>
          <a:srcRect/>
          <a:stretch/>
        </p:blipFill>
        <p:spPr>
          <a:xfrm>
            <a:off x="0" y="0"/>
            <a:ext cx="7315200" cy="4114800"/>
          </a:xfrm>
          <a:prstGeom prst="rect">
            <a:avLst/>
          </a:prstGeom>
        </p:spPr>
      </p:pic>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rgbClr val="191919"/>
                </a:solidFill>
                <a:latin typeface="+mj-lt"/>
                <a:cs typeface="Calibri"/>
              </a:defRPr>
            </a:lvl1pPr>
          </a:lstStyle>
          <a:p>
            <a:r>
              <a:rPr lang="en-US"/>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3" name="Picture 2" descr="Logo&#10;&#10;Description automatically generated">
            <a:extLst>
              <a:ext uri="{FF2B5EF4-FFF2-40B4-BE49-F238E27FC236}">
                <a16:creationId xmlns:a16="http://schemas.microsoft.com/office/drawing/2014/main" id="{14EDD507-5817-DA63-BD8C-D3D21520E2E6}"/>
              </a:ext>
            </a:extLst>
          </p:cNvPr>
          <p:cNvPicPr>
            <a:picLocks noChangeAspect="1"/>
          </p:cNvPicPr>
          <p:nvPr userDrawn="1"/>
        </p:nvPicPr>
        <p:blipFill>
          <a:blip r:embed="rId3"/>
          <a:stretch>
            <a:fillRect/>
          </a:stretch>
        </p:blipFill>
        <p:spPr>
          <a:xfrm>
            <a:off x="93098" y="3920357"/>
            <a:ext cx="338702" cy="65981"/>
          </a:xfrm>
          <a:prstGeom prst="rect">
            <a:avLst/>
          </a:prstGeom>
        </p:spPr>
      </p:pic>
      <p:sp>
        <p:nvSpPr>
          <p:cNvPr id="4" name="TextBox 3">
            <a:extLst>
              <a:ext uri="{FF2B5EF4-FFF2-40B4-BE49-F238E27FC236}">
                <a16:creationId xmlns:a16="http://schemas.microsoft.com/office/drawing/2014/main" id="{C5BE00E2-4928-2308-389F-A917AC686E09}"/>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pic>
        <p:nvPicPr>
          <p:cNvPr id="7" name="Picture 6">
            <a:extLst>
              <a:ext uri="{FF2B5EF4-FFF2-40B4-BE49-F238E27FC236}">
                <a16:creationId xmlns:a16="http://schemas.microsoft.com/office/drawing/2014/main" id="{4A01E8F2-D492-85DF-C883-196C4BE9AF76}"/>
              </a:ext>
            </a:extLst>
          </p:cNvPr>
          <p:cNvPicPr>
            <a:picLocks noChangeAspect="1"/>
          </p:cNvPicPr>
          <p:nvPr userDrawn="1"/>
        </p:nvPicPr>
        <p:blipFill>
          <a:blip r:embed="rId4"/>
          <a:srcRect/>
          <a:stretch/>
        </p:blipFill>
        <p:spPr>
          <a:xfrm>
            <a:off x="6722257" y="3718169"/>
            <a:ext cx="592941" cy="396629"/>
          </a:xfrm>
          <a:prstGeom prst="rect">
            <a:avLst/>
          </a:prstGeom>
        </p:spPr>
      </p:pic>
    </p:spTree>
    <p:extLst>
      <p:ext uri="{BB962C8B-B14F-4D97-AF65-F5344CB8AC3E}">
        <p14:creationId xmlns:p14="http://schemas.microsoft.com/office/powerpoint/2010/main" val="37642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est Survey">
    <p:bg>
      <p:bgPr>
        <a:solidFill>
          <a:srgbClr val="F7A734"/>
        </a:solidFill>
        <a:effectLst/>
      </p:bgPr>
    </p:bg>
    <p:spTree>
      <p:nvGrpSpPr>
        <p:cNvPr id="1" name=""/>
        <p:cNvGrpSpPr/>
        <p:nvPr/>
      </p:nvGrpSpPr>
      <p:grpSpPr>
        <a:xfrm>
          <a:off x="0" y="0"/>
          <a:ext cx="0" cy="0"/>
          <a:chOff x="0" y="0"/>
          <a:chExt cx="0" cy="0"/>
        </a:xfrm>
      </p:grpSpPr>
      <p:sp>
        <p:nvSpPr>
          <p:cNvPr id="12" name="Copyright">
            <a:extLst>
              <a:ext uri="{FF2B5EF4-FFF2-40B4-BE49-F238E27FC236}">
                <a16:creationId xmlns:a16="http://schemas.microsoft.com/office/drawing/2014/main" id="{4DEC84A1-B9AD-CC43-B747-BC743CFB6826}"/>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tx2">
                    <a:lumMod val="60000"/>
                    <a:lumOff val="40000"/>
                  </a:schemeClr>
                </a:solidFill>
                <a:latin typeface="+mj-lt"/>
                <a:ea typeface="ＭＳ Ｐゴシック" charset="-128"/>
                <a:cs typeface="Trebuchet MS"/>
              </a:rPr>
              <a:t>© Relativity. All rights reserved.</a:t>
            </a:r>
          </a:p>
        </p:txBody>
      </p:sp>
      <p:pic>
        <p:nvPicPr>
          <p:cNvPr id="2" name="Picture 1" descr="Logo&#10;&#10;Description automatically generated">
            <a:extLst>
              <a:ext uri="{FF2B5EF4-FFF2-40B4-BE49-F238E27FC236}">
                <a16:creationId xmlns:a16="http://schemas.microsoft.com/office/drawing/2014/main" id="{0100896A-B7F8-431C-0799-47D38E62E73E}"/>
              </a:ext>
            </a:extLst>
          </p:cNvPr>
          <p:cNvPicPr>
            <a:picLocks noChangeAspect="1"/>
          </p:cNvPicPr>
          <p:nvPr userDrawn="1"/>
        </p:nvPicPr>
        <p:blipFill>
          <a:blip r:embed="rId2"/>
          <a:stretch>
            <a:fillRect/>
          </a:stretch>
        </p:blipFill>
        <p:spPr>
          <a:xfrm>
            <a:off x="93098" y="3920357"/>
            <a:ext cx="338702" cy="65981"/>
          </a:xfrm>
          <a:prstGeom prst="rect">
            <a:avLst/>
          </a:prstGeom>
        </p:spPr>
      </p:pic>
      <p:pic>
        <p:nvPicPr>
          <p:cNvPr id="4" name="Picture 3">
            <a:extLst>
              <a:ext uri="{FF2B5EF4-FFF2-40B4-BE49-F238E27FC236}">
                <a16:creationId xmlns:a16="http://schemas.microsoft.com/office/drawing/2014/main" id="{98FD6ACB-7695-5876-FBD6-ADEBBA4050C0}"/>
              </a:ext>
            </a:extLst>
          </p:cNvPr>
          <p:cNvPicPr>
            <a:picLocks noChangeAspect="1"/>
          </p:cNvPicPr>
          <p:nvPr userDrawn="1"/>
        </p:nvPicPr>
        <p:blipFill>
          <a:blip r:embed="rId3"/>
          <a:srcRect/>
          <a:stretch/>
        </p:blipFill>
        <p:spPr>
          <a:xfrm>
            <a:off x="0" y="0"/>
            <a:ext cx="7315200" cy="4114800"/>
          </a:xfrm>
          <a:prstGeom prst="rect">
            <a:avLst/>
          </a:prstGeom>
        </p:spPr>
      </p:pic>
    </p:spTree>
    <p:extLst>
      <p:ext uri="{BB962C8B-B14F-4D97-AF65-F5344CB8AC3E}">
        <p14:creationId xmlns:p14="http://schemas.microsoft.com/office/powerpoint/2010/main" val="12811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599"/>
            <a:ext cx="7010400"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hasCustomPrompt="1"/>
          </p:nvPr>
        </p:nvSpPr>
        <p:spPr>
          <a:xfrm>
            <a:off x="152400" y="87537"/>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dirty="0"/>
              <a:t>Click to Edit Title</a:t>
            </a:r>
          </a:p>
        </p:txBody>
      </p:sp>
      <p:cxnSp>
        <p:nvCxnSpPr>
          <p:cNvPr id="15" name="Straight Connector 14"/>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pic>
        <p:nvPicPr>
          <p:cNvPr id="6" name="Picture 5" descr="Qr code&#10;&#10;Description automatically generated">
            <a:extLst>
              <a:ext uri="{FF2B5EF4-FFF2-40B4-BE49-F238E27FC236}">
                <a16:creationId xmlns:a16="http://schemas.microsoft.com/office/drawing/2014/main" id="{26EDDE98-3639-0F49-0957-A1238A10CBE4}"/>
              </a:ext>
            </a:extLst>
          </p:cNvPr>
          <p:cNvPicPr>
            <a:picLocks noChangeAspect="1"/>
          </p:cNvPicPr>
          <p:nvPr userDrawn="1"/>
        </p:nvPicPr>
        <p:blipFill>
          <a:blip r:embed="rId2"/>
          <a:stretch>
            <a:fillRect/>
          </a:stretch>
        </p:blipFill>
        <p:spPr>
          <a:xfrm>
            <a:off x="6567712" y="170297"/>
            <a:ext cx="142517" cy="142517"/>
          </a:xfrm>
          <a:prstGeom prst="rect">
            <a:avLst/>
          </a:prstGeom>
        </p:spPr>
      </p:pic>
      <p:pic>
        <p:nvPicPr>
          <p:cNvPr id="2" name="Picture 1" descr="Logo&#10;&#10;Description automatically generated">
            <a:extLst>
              <a:ext uri="{FF2B5EF4-FFF2-40B4-BE49-F238E27FC236}">
                <a16:creationId xmlns:a16="http://schemas.microsoft.com/office/drawing/2014/main" id="{B1E97EC6-1F8B-2E60-6F35-6ECF248D73D3}"/>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5" name="Picture 4">
            <a:extLst>
              <a:ext uri="{FF2B5EF4-FFF2-40B4-BE49-F238E27FC236}">
                <a16:creationId xmlns:a16="http://schemas.microsoft.com/office/drawing/2014/main" id="{D6002058-867F-4009-3819-E4C583F6E77A}"/>
              </a:ext>
            </a:extLst>
          </p:cNvPr>
          <p:cNvPicPr>
            <a:picLocks noChangeAspect="1"/>
          </p:cNvPicPr>
          <p:nvPr userDrawn="1"/>
        </p:nvPicPr>
        <p:blipFill>
          <a:blip r:embed="rId4"/>
          <a:srcRect/>
          <a:stretch/>
        </p:blipFill>
        <p:spPr>
          <a:xfrm>
            <a:off x="6705600" y="375038"/>
            <a:ext cx="485593" cy="178051"/>
          </a:xfrm>
          <a:prstGeom prst="rect">
            <a:avLst/>
          </a:prstGeom>
        </p:spPr>
      </p:pic>
      <p:cxnSp>
        <p:nvCxnSpPr>
          <p:cNvPr id="7" name="Straight Connector 6">
            <a:extLst>
              <a:ext uri="{FF2B5EF4-FFF2-40B4-BE49-F238E27FC236}">
                <a16:creationId xmlns:a16="http://schemas.microsoft.com/office/drawing/2014/main" id="{A09B7A7C-E1E0-B55E-D5CD-59CAABF0A2AF}"/>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29711AC-B8F6-5296-67EB-7040CB403190}"/>
              </a:ext>
            </a:extLst>
          </p:cNvPr>
          <p:cNvPicPr>
            <a:picLocks noChangeAspect="1"/>
          </p:cNvPicPr>
          <p:nvPr userDrawn="1"/>
        </p:nvPicPr>
        <p:blipFill>
          <a:blip r:embed="rId5">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0843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599"/>
            <a:ext cx="3352798"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A3782D5-0A4D-476E-B62C-CD9E7735AA40}"/>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20" name="Title 1">
            <a:extLst>
              <a:ext uri="{FF2B5EF4-FFF2-40B4-BE49-F238E27FC236}">
                <a16:creationId xmlns:a16="http://schemas.microsoft.com/office/drawing/2014/main" id="{CB14F093-BACA-4E98-A117-4030B13BEC1F}"/>
              </a:ext>
            </a:extLst>
          </p:cNvPr>
          <p:cNvSpPr>
            <a:spLocks noGrp="1"/>
          </p:cNvSpPr>
          <p:nvPr>
            <p:ph type="title" hasCustomPrompt="1"/>
          </p:nvPr>
        </p:nvSpPr>
        <p:spPr>
          <a:xfrm>
            <a:off x="152400" y="87537"/>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dirty="0"/>
              <a:t>Click to Edit Title</a:t>
            </a:r>
          </a:p>
        </p:txBody>
      </p:sp>
      <p:sp>
        <p:nvSpPr>
          <p:cNvPr id="25" name="Content Placeholder 2">
            <a:extLst>
              <a:ext uri="{FF2B5EF4-FFF2-40B4-BE49-F238E27FC236}">
                <a16:creationId xmlns:a16="http://schemas.microsoft.com/office/drawing/2014/main" id="{0696DEDD-7814-4BBC-BBB2-52FCDE6F6577}"/>
              </a:ext>
            </a:extLst>
          </p:cNvPr>
          <p:cNvSpPr>
            <a:spLocks noGrp="1"/>
          </p:cNvSpPr>
          <p:nvPr>
            <p:ph idx="13" hasCustomPrompt="1"/>
          </p:nvPr>
        </p:nvSpPr>
        <p:spPr>
          <a:xfrm>
            <a:off x="3810002" y="609599"/>
            <a:ext cx="3352798" cy="33589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DC758AFE-61B9-E04B-BD8D-EBFA4F92FBF8}"/>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F930AA7-77AA-FEEA-C8FB-397D6CE6E26C}"/>
              </a:ext>
            </a:extLst>
          </p:cNvPr>
          <p:cNvPicPr>
            <a:picLocks noChangeAspect="1"/>
          </p:cNvPicPr>
          <p:nvPr userDrawn="1"/>
        </p:nvPicPr>
        <p:blipFill>
          <a:blip r:embed="rId2"/>
          <a:stretch>
            <a:fillRect/>
          </a:stretch>
        </p:blipFill>
        <p:spPr>
          <a:xfrm>
            <a:off x="93098" y="3920356"/>
            <a:ext cx="338702" cy="65981"/>
          </a:xfrm>
          <a:prstGeom prst="rect">
            <a:avLst/>
          </a:prstGeom>
        </p:spPr>
      </p:pic>
      <p:cxnSp>
        <p:nvCxnSpPr>
          <p:cNvPr id="7" name="Straight Connector 6">
            <a:extLst>
              <a:ext uri="{FF2B5EF4-FFF2-40B4-BE49-F238E27FC236}">
                <a16:creationId xmlns:a16="http://schemas.microsoft.com/office/drawing/2014/main" id="{D3DDEE10-F383-947A-50B3-8D88254AB980}"/>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967AD11-2631-B063-74EC-9FA8C61A0E16}"/>
              </a:ext>
            </a:extLst>
          </p:cNvPr>
          <p:cNvPicPr>
            <a:picLocks noChangeAspect="1"/>
          </p:cNvPicPr>
          <p:nvPr userDrawn="1"/>
        </p:nvPicPr>
        <p:blipFill>
          <a:blip r:embed="rId3"/>
          <a:srcRect/>
          <a:stretch/>
        </p:blipFill>
        <p:spPr>
          <a:xfrm>
            <a:off x="6705600" y="375038"/>
            <a:ext cx="485593" cy="178051"/>
          </a:xfrm>
          <a:prstGeom prst="rect">
            <a:avLst/>
          </a:prstGeom>
        </p:spPr>
      </p:pic>
      <p:pic>
        <p:nvPicPr>
          <p:cNvPr id="2" name="Picture 1">
            <a:extLst>
              <a:ext uri="{FF2B5EF4-FFF2-40B4-BE49-F238E27FC236}">
                <a16:creationId xmlns:a16="http://schemas.microsoft.com/office/drawing/2014/main" id="{0B3623AD-0049-FD39-49B4-B23389E9102B}"/>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58706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Column Header">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3F90E2D-FA50-498E-99A4-340060260A26}"/>
              </a:ext>
            </a:extLst>
          </p:cNvPr>
          <p:cNvSpPr>
            <a:spLocks noGrp="1"/>
          </p:cNvSpPr>
          <p:nvPr>
            <p:ph idx="14" hasCustomPrompt="1"/>
          </p:nvPr>
        </p:nvSpPr>
        <p:spPr>
          <a:xfrm>
            <a:off x="3810002" y="1066800"/>
            <a:ext cx="3352798" cy="29017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8CE28D08-820C-4DC4-BDD8-DA28A4609441}"/>
              </a:ext>
            </a:extLst>
          </p:cNvPr>
          <p:cNvSpPr>
            <a:spLocks noGrp="1"/>
          </p:cNvSpPr>
          <p:nvPr>
            <p:ph idx="1" hasCustomPrompt="1"/>
          </p:nvPr>
        </p:nvSpPr>
        <p:spPr>
          <a:xfrm>
            <a:off x="152400" y="1066800"/>
            <a:ext cx="3352798" cy="2901766"/>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4"/>
          <p:cNvSpPr>
            <a:spLocks noGrp="1"/>
          </p:cNvSpPr>
          <p:nvPr>
            <p:ph type="body" sz="quarter" idx="10" hasCustomPrompt="1"/>
          </p:nvPr>
        </p:nvSpPr>
        <p:spPr>
          <a:xfrm>
            <a:off x="152401" y="609599"/>
            <a:ext cx="3352798" cy="442396"/>
          </a:xfrm>
          <a:prstGeom prst="rect">
            <a:avLst/>
          </a:prstGeom>
        </p:spPr>
        <p:txBody>
          <a:bodyPr>
            <a:normAutofit/>
          </a:bodyPr>
          <a:lstStyle>
            <a:lvl1pPr marL="0" indent="0">
              <a:spcBef>
                <a:spcPts val="0"/>
              </a:spcBef>
              <a:buNone/>
              <a:defRPr sz="1300" b="1" u="sng">
                <a:solidFill>
                  <a:srgbClr val="191919"/>
                </a:solidFill>
              </a:defRPr>
            </a:lvl1pPr>
            <a:lvl2pPr marL="323850" indent="0">
              <a:buNone/>
              <a:defRPr sz="1200"/>
            </a:lvl2pPr>
            <a:lvl3pPr marL="647700" indent="0">
              <a:buNone/>
              <a:defRPr sz="1100"/>
            </a:lvl3pPr>
            <a:lvl4pPr marL="971550" indent="0">
              <a:buNone/>
              <a:defRPr sz="1000"/>
            </a:lvl4pPr>
            <a:lvl5pPr marL="1293812" indent="0">
              <a:buNone/>
              <a:defRPr sz="1000"/>
            </a:lvl5pPr>
          </a:lstStyle>
          <a:p>
            <a:pPr lvl="0"/>
            <a:r>
              <a:rPr lang="en-US" dirty="0"/>
              <a:t>Click to Edit Header</a:t>
            </a:r>
          </a:p>
        </p:txBody>
      </p:sp>
      <p:sp>
        <p:nvSpPr>
          <p:cNvPr id="14" name="TextBox 13">
            <a:extLst>
              <a:ext uri="{FF2B5EF4-FFF2-40B4-BE49-F238E27FC236}">
                <a16:creationId xmlns:a16="http://schemas.microsoft.com/office/drawing/2014/main" id="{0CDB39CA-D3EA-4BD0-8430-1B426803F679}"/>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cxnSp>
        <p:nvCxnSpPr>
          <p:cNvPr id="25" name="Straight Connector 24">
            <a:extLst>
              <a:ext uri="{FF2B5EF4-FFF2-40B4-BE49-F238E27FC236}">
                <a16:creationId xmlns:a16="http://schemas.microsoft.com/office/drawing/2014/main" id="{818066B4-7003-4084-8F10-0CFE8845EF4E}"/>
              </a:ext>
            </a:extLst>
          </p:cNvPr>
          <p:cNvCxnSpPr>
            <a:cxnSpLocks/>
          </p:cNvCxnSpPr>
          <p:nvPr userDrawn="1"/>
        </p:nvCxnSpPr>
        <p:spPr>
          <a:xfrm>
            <a:off x="3657600" y="609600"/>
            <a:ext cx="0" cy="3358966"/>
          </a:xfrm>
          <a:prstGeom prst="line">
            <a:avLst/>
          </a:prstGeom>
          <a:ln w="6350">
            <a:solidFill>
              <a:schemeClr val="accent6"/>
            </a:solidFill>
            <a:prstDash val="solid"/>
          </a:ln>
          <a:effectLst/>
        </p:spPr>
        <p:style>
          <a:lnRef idx="2">
            <a:schemeClr val="accent1"/>
          </a:lnRef>
          <a:fillRef idx="0">
            <a:schemeClr val="accent1"/>
          </a:fillRef>
          <a:effectRef idx="1">
            <a:schemeClr val="accent1"/>
          </a:effectRef>
          <a:fontRef idx="minor">
            <a:schemeClr val="tx1"/>
          </a:fontRef>
        </p:style>
      </p:cxnSp>
      <p:sp>
        <p:nvSpPr>
          <p:cNvPr id="26" name="Title 1">
            <a:extLst>
              <a:ext uri="{FF2B5EF4-FFF2-40B4-BE49-F238E27FC236}">
                <a16:creationId xmlns:a16="http://schemas.microsoft.com/office/drawing/2014/main" id="{09F78ED9-5618-4322-B56F-54DE9F5C0EAE}"/>
              </a:ext>
            </a:extLst>
          </p:cNvPr>
          <p:cNvSpPr>
            <a:spLocks noGrp="1"/>
          </p:cNvSpPr>
          <p:nvPr>
            <p:ph type="title" hasCustomPrompt="1"/>
          </p:nvPr>
        </p:nvSpPr>
        <p:spPr>
          <a:xfrm>
            <a:off x="152400" y="87537"/>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dirty="0"/>
              <a:t>Click to Edit Title</a:t>
            </a:r>
          </a:p>
        </p:txBody>
      </p:sp>
      <p:sp>
        <p:nvSpPr>
          <p:cNvPr id="13" name="Text Placeholder 4">
            <a:extLst>
              <a:ext uri="{FF2B5EF4-FFF2-40B4-BE49-F238E27FC236}">
                <a16:creationId xmlns:a16="http://schemas.microsoft.com/office/drawing/2014/main" id="{D02B94B6-8D2E-46BC-BE73-AC6FAC2EEF0C}"/>
              </a:ext>
            </a:extLst>
          </p:cNvPr>
          <p:cNvSpPr>
            <a:spLocks noGrp="1"/>
          </p:cNvSpPr>
          <p:nvPr>
            <p:ph type="body" sz="quarter" idx="15" hasCustomPrompt="1"/>
          </p:nvPr>
        </p:nvSpPr>
        <p:spPr>
          <a:xfrm>
            <a:off x="3810002" y="609599"/>
            <a:ext cx="3352798" cy="442396"/>
          </a:xfrm>
          <a:prstGeom prst="rect">
            <a:avLst/>
          </a:prstGeom>
        </p:spPr>
        <p:txBody>
          <a:bodyPr>
            <a:normAutofit/>
          </a:bodyPr>
          <a:lstStyle>
            <a:lvl1pPr marL="0" indent="0">
              <a:spcBef>
                <a:spcPts val="0"/>
              </a:spcBef>
              <a:buNone/>
              <a:defRPr sz="1300" b="1" u="sng">
                <a:solidFill>
                  <a:srgbClr val="191919"/>
                </a:solidFill>
              </a:defRPr>
            </a:lvl1pPr>
            <a:lvl2pPr marL="323850" indent="0">
              <a:buNone/>
              <a:defRPr sz="1200"/>
            </a:lvl2pPr>
            <a:lvl3pPr marL="647700" indent="0">
              <a:buNone/>
              <a:defRPr sz="1100"/>
            </a:lvl3pPr>
            <a:lvl4pPr marL="971550" indent="0">
              <a:buNone/>
              <a:defRPr sz="1000"/>
            </a:lvl4pPr>
            <a:lvl5pPr marL="1293812" indent="0">
              <a:buNone/>
              <a:defRPr sz="1000"/>
            </a:lvl5pPr>
          </a:lstStyle>
          <a:p>
            <a:pPr lvl="0"/>
            <a:r>
              <a:rPr lang="en-US" dirty="0"/>
              <a:t>Click to Edit Header</a:t>
            </a:r>
          </a:p>
        </p:txBody>
      </p:sp>
      <p:cxnSp>
        <p:nvCxnSpPr>
          <p:cNvPr id="20" name="Straight Connector 19">
            <a:extLst>
              <a:ext uri="{FF2B5EF4-FFF2-40B4-BE49-F238E27FC236}">
                <a16:creationId xmlns:a16="http://schemas.microsoft.com/office/drawing/2014/main" id="{0536A27D-D075-C94E-BED8-0482EEC59FC3}"/>
              </a:ext>
            </a:extLst>
          </p:cNvPr>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E1E8EB8D-AD46-46EC-98CB-E5D5F7775346}"/>
              </a:ext>
            </a:extLst>
          </p:cNvPr>
          <p:cNvPicPr>
            <a:picLocks noChangeAspect="1"/>
          </p:cNvPicPr>
          <p:nvPr userDrawn="1"/>
        </p:nvPicPr>
        <p:blipFill>
          <a:blip r:embed="rId2"/>
          <a:stretch>
            <a:fillRect/>
          </a:stretch>
        </p:blipFill>
        <p:spPr>
          <a:xfrm>
            <a:off x="93098" y="3920356"/>
            <a:ext cx="338702" cy="65981"/>
          </a:xfrm>
          <a:prstGeom prst="rect">
            <a:avLst/>
          </a:prstGeom>
        </p:spPr>
      </p:pic>
      <p:cxnSp>
        <p:nvCxnSpPr>
          <p:cNvPr id="5" name="Straight Connector 4">
            <a:extLst>
              <a:ext uri="{FF2B5EF4-FFF2-40B4-BE49-F238E27FC236}">
                <a16:creationId xmlns:a16="http://schemas.microsoft.com/office/drawing/2014/main" id="{8498A240-6D0C-93C4-8011-702A8A866D05}"/>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059FE6CF-1367-49D9-C181-FBCE816CFBAD}"/>
              </a:ext>
            </a:extLst>
          </p:cNvPr>
          <p:cNvPicPr>
            <a:picLocks noChangeAspect="1"/>
          </p:cNvPicPr>
          <p:nvPr userDrawn="1"/>
        </p:nvPicPr>
        <p:blipFill>
          <a:blip r:embed="rId3"/>
          <a:srcRect/>
          <a:stretch/>
        </p:blipFill>
        <p:spPr>
          <a:xfrm>
            <a:off x="6705600" y="375038"/>
            <a:ext cx="485593" cy="178051"/>
          </a:xfrm>
          <a:prstGeom prst="rect">
            <a:avLst/>
          </a:prstGeom>
        </p:spPr>
      </p:pic>
      <p:pic>
        <p:nvPicPr>
          <p:cNvPr id="2" name="Picture 1">
            <a:extLst>
              <a:ext uri="{FF2B5EF4-FFF2-40B4-BE49-F238E27FC236}">
                <a16:creationId xmlns:a16="http://schemas.microsoft.com/office/drawing/2014/main" id="{478DDA84-5F89-4119-81FD-4F04FE7698DB}"/>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15929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lumn and Content - Colo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C08A6-656E-59A9-6B20-09AC655BA471}"/>
              </a:ext>
            </a:extLst>
          </p:cNvPr>
          <p:cNvPicPr>
            <a:picLocks noChangeAspect="1"/>
          </p:cNvPicPr>
          <p:nvPr userDrawn="1"/>
        </p:nvPicPr>
        <p:blipFill>
          <a:blip r:embed="rId2"/>
          <a:srcRect/>
          <a:stretch/>
        </p:blipFill>
        <p:spPr>
          <a:xfrm>
            <a:off x="0" y="0"/>
            <a:ext cx="7315200" cy="4114800"/>
          </a:xfrm>
          <a:prstGeom prst="rect">
            <a:avLst/>
          </a:prstGeom>
        </p:spPr>
      </p:pic>
      <p:sp>
        <p:nvSpPr>
          <p:cNvPr id="8" name="TextBox 7"/>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rgbClr val="191919"/>
                </a:solidFill>
                <a:latin typeface="+mj-lt"/>
                <a:cs typeface="Calibri"/>
              </a:defRPr>
            </a:lvl1pPr>
          </a:lstStyle>
          <a:p>
            <a:r>
              <a:rPr lang="en-US" dirty="0"/>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8F5D16A5-6C6E-9F83-E3D0-A1142961699F}"/>
              </a:ext>
            </a:extLst>
          </p:cNvPr>
          <p:cNvPicPr>
            <a:picLocks noChangeAspect="1"/>
          </p:cNvPicPr>
          <p:nvPr userDrawn="1"/>
        </p:nvPicPr>
        <p:blipFill>
          <a:blip r:embed="rId3"/>
          <a:srcRect/>
          <a:stretch/>
        </p:blipFill>
        <p:spPr>
          <a:xfrm>
            <a:off x="93098" y="3920356"/>
            <a:ext cx="338702" cy="65980"/>
          </a:xfrm>
          <a:prstGeom prst="rect">
            <a:avLst/>
          </a:prstGeom>
        </p:spPr>
      </p:pic>
      <p:pic>
        <p:nvPicPr>
          <p:cNvPr id="4" name="Picture 3">
            <a:extLst>
              <a:ext uri="{FF2B5EF4-FFF2-40B4-BE49-F238E27FC236}">
                <a16:creationId xmlns:a16="http://schemas.microsoft.com/office/drawing/2014/main" id="{C144D5E9-56F7-622F-0FAA-1F3DC0EA8928}"/>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3857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lumn and Content -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EE4BBB-42A8-35EA-7BDF-7B714542D4D3}"/>
              </a:ext>
            </a:extLst>
          </p:cNvPr>
          <p:cNvPicPr>
            <a:picLocks noChangeAspect="1"/>
          </p:cNvPicPr>
          <p:nvPr userDrawn="1"/>
        </p:nvPicPr>
        <p:blipFill>
          <a:blip r:embed="rId2"/>
          <a:srcRect/>
          <a:stretch/>
        </p:blipFill>
        <p:spPr>
          <a:xfrm>
            <a:off x="0" y="0"/>
            <a:ext cx="7315200" cy="4114800"/>
          </a:xfrm>
          <a:prstGeom prst="rect">
            <a:avLst/>
          </a:prstGeom>
        </p:spPr>
      </p:pic>
      <p:pic>
        <p:nvPicPr>
          <p:cNvPr id="5" name="Picture 4" descr="A white and orange background&#10;&#10;Description automatically generated">
            <a:extLst>
              <a:ext uri="{FF2B5EF4-FFF2-40B4-BE49-F238E27FC236}">
                <a16:creationId xmlns:a16="http://schemas.microsoft.com/office/drawing/2014/main" id="{17BC1327-64D9-6F17-2364-641C4FCD2022}"/>
              </a:ext>
            </a:extLst>
          </p:cNvPr>
          <p:cNvPicPr>
            <a:picLocks noChangeAspect="1"/>
          </p:cNvPicPr>
          <p:nvPr userDrawn="1"/>
        </p:nvPicPr>
        <p:blipFill rotWithShape="1">
          <a:blip r:embed="rId3"/>
          <a:srcRect l="30440"/>
          <a:stretch/>
        </p:blipFill>
        <p:spPr>
          <a:xfrm>
            <a:off x="2226732" y="0"/>
            <a:ext cx="5088467" cy="4114800"/>
          </a:xfrm>
          <a:prstGeom prst="rect">
            <a:avLst/>
          </a:prstGeom>
        </p:spPr>
      </p:pic>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rgbClr val="191919"/>
                </a:solidFill>
                <a:latin typeface="+mj-lt"/>
                <a:cs typeface="Calibri"/>
              </a:defRPr>
            </a:lvl1pPr>
          </a:lstStyle>
          <a:p>
            <a:r>
              <a:rPr lang="en-US" dirty="0"/>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14EDD507-5817-DA63-BD8C-D3D21520E2E6}"/>
              </a:ext>
            </a:extLst>
          </p:cNvPr>
          <p:cNvPicPr>
            <a:picLocks noChangeAspect="1"/>
          </p:cNvPicPr>
          <p:nvPr userDrawn="1"/>
        </p:nvPicPr>
        <p:blipFill>
          <a:blip r:embed="rId4"/>
          <a:stretch>
            <a:fillRect/>
          </a:stretch>
        </p:blipFill>
        <p:spPr>
          <a:xfrm>
            <a:off x="93098" y="3920356"/>
            <a:ext cx="338702" cy="65981"/>
          </a:xfrm>
          <a:prstGeom prst="rect">
            <a:avLst/>
          </a:prstGeom>
        </p:spPr>
      </p:pic>
      <p:sp>
        <p:nvSpPr>
          <p:cNvPr id="4" name="TextBox 3">
            <a:extLst>
              <a:ext uri="{FF2B5EF4-FFF2-40B4-BE49-F238E27FC236}">
                <a16:creationId xmlns:a16="http://schemas.microsoft.com/office/drawing/2014/main" id="{C5BE00E2-4928-2308-389F-A917AC686E09}"/>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pic>
        <p:nvPicPr>
          <p:cNvPr id="2" name="Picture 1">
            <a:extLst>
              <a:ext uri="{FF2B5EF4-FFF2-40B4-BE49-F238E27FC236}">
                <a16:creationId xmlns:a16="http://schemas.microsoft.com/office/drawing/2014/main" id="{E21A6628-4F4A-4CCC-A9F2-166CB63D2EA3}"/>
              </a:ext>
            </a:extLst>
          </p:cNvPr>
          <p:cNvPicPr>
            <a:picLocks noChangeAspect="1"/>
          </p:cNvPicPr>
          <p:nvPr userDrawn="1"/>
        </p:nvPicPr>
        <p:blipFill>
          <a:blip r:embed="rId5">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26599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lumn and Content - Dar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C3EA8-1EB6-C874-D490-6EEDB019C97D}"/>
              </a:ext>
            </a:extLst>
          </p:cNvPr>
          <p:cNvPicPr>
            <a:picLocks noChangeAspect="1"/>
          </p:cNvPicPr>
          <p:nvPr userDrawn="1"/>
        </p:nvPicPr>
        <p:blipFill>
          <a:blip r:embed="rId2"/>
          <a:srcRect/>
          <a:stretch/>
        </p:blipFill>
        <p:spPr>
          <a:xfrm>
            <a:off x="0" y="0"/>
            <a:ext cx="7315200" cy="4114800"/>
          </a:xfrm>
          <a:prstGeom prst="rect">
            <a:avLst/>
          </a:prstGeom>
        </p:spPr>
      </p:pic>
      <p:sp>
        <p:nvSpPr>
          <p:cNvPr id="8" name="TextBox 7"/>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chemeClr val="bg1"/>
                </a:solidFill>
                <a:latin typeface="+mj-lt"/>
                <a:cs typeface="Calibri"/>
              </a:defRPr>
            </a:lvl1pPr>
          </a:lstStyle>
          <a:p>
            <a:r>
              <a:rPr lang="en-US" dirty="0"/>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Logo&#10;&#10;Description automatically generated">
            <a:extLst>
              <a:ext uri="{FF2B5EF4-FFF2-40B4-BE49-F238E27FC236}">
                <a16:creationId xmlns:a16="http://schemas.microsoft.com/office/drawing/2014/main" id="{5FF4C294-BE9A-F383-667C-EB7E76ABC6B1}"/>
              </a:ext>
            </a:extLst>
          </p:cNvPr>
          <p:cNvPicPr>
            <a:picLocks noChangeAspect="1"/>
          </p:cNvPicPr>
          <p:nvPr userDrawn="1"/>
        </p:nvPicPr>
        <p:blipFill>
          <a:blip r:embed="rId3">
            <a:biLevel thresh="50000"/>
          </a:blip>
          <a:stretch>
            <a:fillRect/>
          </a:stretch>
        </p:blipFill>
        <p:spPr>
          <a:xfrm>
            <a:off x="93098" y="3920356"/>
            <a:ext cx="338702" cy="65981"/>
          </a:xfrm>
          <a:prstGeom prst="rect">
            <a:avLst/>
          </a:prstGeom>
        </p:spPr>
      </p:pic>
      <p:pic>
        <p:nvPicPr>
          <p:cNvPr id="2" name="Picture 1">
            <a:extLst>
              <a:ext uri="{FF2B5EF4-FFF2-40B4-BE49-F238E27FC236}">
                <a16:creationId xmlns:a16="http://schemas.microsoft.com/office/drawing/2014/main" id="{C6B5E07E-D3BB-AD43-2029-74D839531016}"/>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3532107" y="307833"/>
            <a:ext cx="250987" cy="250987"/>
          </a:xfrm>
          <a:prstGeom prst="rect">
            <a:avLst/>
          </a:prstGeom>
        </p:spPr>
      </p:pic>
      <p:sp>
        <p:nvSpPr>
          <p:cNvPr id="20" name="Rectangle 19"/>
          <p:cNvSpPr/>
          <p:nvPr userDrawn="1"/>
        </p:nvSpPr>
        <p:spPr>
          <a:xfrm>
            <a:off x="381000" y="759956"/>
            <a:ext cx="6553200" cy="2446687"/>
          </a:xfrm>
          <a:prstGeom prst="rect">
            <a:avLst/>
          </a:prstGeom>
          <a:solidFill>
            <a:schemeClr val="tx1">
              <a:lumMod val="60000"/>
              <a:lumOff val="40000"/>
              <a:alpha val="313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p>
        </p:txBody>
      </p:sp>
      <p:sp>
        <p:nvSpPr>
          <p:cNvPr id="22" name="Text Placeholder 25"/>
          <p:cNvSpPr>
            <a:spLocks noGrp="1"/>
          </p:cNvSpPr>
          <p:nvPr>
            <p:ph type="body" sz="quarter" idx="16" hasCustomPrompt="1"/>
          </p:nvPr>
        </p:nvSpPr>
        <p:spPr>
          <a:xfrm>
            <a:off x="685800" y="923803"/>
            <a:ext cx="5943600" cy="2118993"/>
          </a:xfrm>
          <a:prstGeom prst="rect">
            <a:avLst/>
          </a:prstGeom>
        </p:spPr>
        <p:txBody>
          <a:bodyPr anchor="ctr">
            <a:normAutofit/>
          </a:bodyPr>
          <a:lstStyle>
            <a:lvl1pPr marL="0" indent="0" algn="ctr">
              <a:buNone/>
              <a:defRPr baseline="0">
                <a:solidFill>
                  <a:srgbClr val="191919"/>
                </a:solidFill>
              </a:defRPr>
            </a:lvl1pPr>
            <a:lvl2pPr marL="323850" indent="0">
              <a:buNone/>
              <a:defRPr/>
            </a:lvl2pPr>
            <a:lvl3pPr marL="647700" indent="0">
              <a:buNone/>
              <a:defRPr/>
            </a:lvl3pPr>
            <a:lvl4pPr marL="971550" indent="0">
              <a:buNone/>
              <a:defRPr/>
            </a:lvl4pPr>
            <a:lvl5pPr marL="1293812" indent="0">
              <a:buNone/>
              <a:defRPr/>
            </a:lvl5pPr>
          </a:lstStyle>
          <a:p>
            <a:pPr lvl="0"/>
            <a:r>
              <a:rPr lang="en-US" dirty="0"/>
              <a:t>“Click to edit quote.”</a:t>
            </a:r>
          </a:p>
        </p:txBody>
      </p:sp>
      <p:cxnSp>
        <p:nvCxnSpPr>
          <p:cNvPr id="23" name="Straight Connector 22"/>
          <p:cNvCxnSpPr>
            <a:cxnSpLocks/>
          </p:cNvCxnSpPr>
          <p:nvPr userDrawn="1"/>
        </p:nvCxnSpPr>
        <p:spPr>
          <a:xfrm>
            <a:off x="381000" y="762000"/>
            <a:ext cx="65532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userDrawn="1"/>
        </p:nvCxnSpPr>
        <p:spPr>
          <a:xfrm>
            <a:off x="381000" y="3206643"/>
            <a:ext cx="65532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7" hasCustomPrompt="1"/>
          </p:nvPr>
        </p:nvSpPr>
        <p:spPr>
          <a:xfrm>
            <a:off x="0" y="3660852"/>
            <a:ext cx="7315200" cy="232273"/>
          </a:xfrm>
          <a:prstGeom prst="rect">
            <a:avLst/>
          </a:prstGeom>
          <a:noFill/>
          <a:ln>
            <a:noFill/>
          </a:ln>
        </p:spPr>
        <p:txBody>
          <a:bodyPr anchor="t"/>
          <a:lstStyle>
            <a:lvl1pPr marL="0" indent="0" algn="ctr">
              <a:buNone/>
              <a:defRPr sz="1100" b="0" baseline="0">
                <a:solidFill>
                  <a:srgbClr val="666666"/>
                </a:solidFill>
              </a:defRPr>
            </a:lvl1pPr>
            <a:lvl2pPr marL="323850" indent="0">
              <a:buNone/>
              <a:defRPr b="1">
                <a:solidFill>
                  <a:schemeClr val="bg1"/>
                </a:solidFill>
              </a:defRPr>
            </a:lvl2pPr>
            <a:lvl3pPr marL="647700" indent="0">
              <a:buNone/>
              <a:defRPr b="1">
                <a:solidFill>
                  <a:schemeClr val="bg1"/>
                </a:solidFill>
              </a:defRPr>
            </a:lvl3pPr>
            <a:lvl4pPr marL="971550" indent="0">
              <a:buNone/>
              <a:defRPr b="1">
                <a:solidFill>
                  <a:schemeClr val="bg1"/>
                </a:solidFill>
              </a:defRPr>
            </a:lvl4pPr>
            <a:lvl5pPr marL="1293812" indent="0">
              <a:buNone/>
              <a:defRPr b="1">
                <a:solidFill>
                  <a:schemeClr val="bg1"/>
                </a:solidFill>
              </a:defRPr>
            </a:lvl5pPr>
          </a:lstStyle>
          <a:p>
            <a:pPr lvl="0"/>
            <a:r>
              <a:rPr lang="en-US" dirty="0"/>
              <a:t>Title, Company Name</a:t>
            </a:r>
          </a:p>
        </p:txBody>
      </p:sp>
      <p:sp>
        <p:nvSpPr>
          <p:cNvPr id="31" name="Text Placeholder 20"/>
          <p:cNvSpPr>
            <a:spLocks noGrp="1"/>
          </p:cNvSpPr>
          <p:nvPr>
            <p:ph type="body" sz="quarter" idx="14" hasCustomPrompt="1"/>
          </p:nvPr>
        </p:nvSpPr>
        <p:spPr>
          <a:xfrm>
            <a:off x="0" y="3372442"/>
            <a:ext cx="7315200" cy="281050"/>
          </a:xfrm>
          <a:prstGeom prst="rect">
            <a:avLst/>
          </a:prstGeom>
          <a:noFill/>
          <a:ln>
            <a:noFill/>
          </a:ln>
        </p:spPr>
        <p:txBody>
          <a:bodyPr anchor="ctr"/>
          <a:lstStyle>
            <a:lvl1pPr marL="0" indent="0" algn="ctr">
              <a:buNone/>
              <a:defRPr sz="1400" b="1" baseline="0">
                <a:solidFill>
                  <a:srgbClr val="191919"/>
                </a:solidFill>
              </a:defRPr>
            </a:lvl1pPr>
            <a:lvl2pPr marL="323850" indent="0">
              <a:buNone/>
              <a:defRPr b="1">
                <a:solidFill>
                  <a:schemeClr val="bg1"/>
                </a:solidFill>
              </a:defRPr>
            </a:lvl2pPr>
            <a:lvl3pPr marL="647700" indent="0">
              <a:buNone/>
              <a:defRPr b="1">
                <a:solidFill>
                  <a:schemeClr val="bg1"/>
                </a:solidFill>
              </a:defRPr>
            </a:lvl3pPr>
            <a:lvl4pPr marL="971550" indent="0">
              <a:buNone/>
              <a:defRPr b="1">
                <a:solidFill>
                  <a:schemeClr val="bg1"/>
                </a:solidFill>
              </a:defRPr>
            </a:lvl4pPr>
            <a:lvl5pPr marL="1293812" indent="0">
              <a:buNone/>
              <a:defRPr b="1">
                <a:solidFill>
                  <a:schemeClr val="bg1"/>
                </a:solidFill>
              </a:defRPr>
            </a:lvl5pPr>
          </a:lstStyle>
          <a:p>
            <a:pPr lvl="0"/>
            <a:r>
              <a:rPr lang="en-US" dirty="0"/>
              <a:t>FirstName </a:t>
            </a:r>
            <a:r>
              <a:rPr lang="en-US" dirty="0" err="1"/>
              <a:t>LastName</a:t>
            </a:r>
            <a:endParaRPr lang="en-US" dirty="0"/>
          </a:p>
        </p:txBody>
      </p:sp>
      <p:sp>
        <p:nvSpPr>
          <p:cNvPr id="10" name="TextBox 9">
            <a:extLst>
              <a:ext uri="{FF2B5EF4-FFF2-40B4-BE49-F238E27FC236}">
                <a16:creationId xmlns:a16="http://schemas.microsoft.com/office/drawing/2014/main" id="{7A944FB8-DD96-490D-8EB0-0D0F411A524F}"/>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pic>
        <p:nvPicPr>
          <p:cNvPr id="2" name="Picture 1" descr="Logo&#10;&#10;Description automatically generated">
            <a:extLst>
              <a:ext uri="{FF2B5EF4-FFF2-40B4-BE49-F238E27FC236}">
                <a16:creationId xmlns:a16="http://schemas.microsoft.com/office/drawing/2014/main" id="{F7081315-26A2-A4A2-D33D-9DFDABA20DCC}"/>
              </a:ext>
            </a:extLst>
          </p:cNvPr>
          <p:cNvPicPr>
            <a:picLocks noChangeAspect="1"/>
          </p:cNvPicPr>
          <p:nvPr userDrawn="1"/>
        </p:nvPicPr>
        <p:blipFill>
          <a:blip r:embed="rId3"/>
          <a:stretch>
            <a:fillRect/>
          </a:stretch>
        </p:blipFill>
        <p:spPr>
          <a:xfrm>
            <a:off x="93098" y="3920356"/>
            <a:ext cx="338702" cy="65981"/>
          </a:xfrm>
          <a:prstGeom prst="rect">
            <a:avLst/>
          </a:prstGeom>
        </p:spPr>
      </p:pic>
    </p:spTree>
    <p:extLst>
      <p:ext uri="{BB962C8B-B14F-4D97-AF65-F5344CB8AC3E}">
        <p14:creationId xmlns:p14="http://schemas.microsoft.com/office/powerpoint/2010/main" val="400997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FFEF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173DD-FAF9-EAB0-208C-D2B21237FF1F}"/>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457200" y="1524000"/>
            <a:ext cx="5391150" cy="443753"/>
          </a:xfrm>
          <a:prstGeom prst="rect">
            <a:avLst/>
          </a:prstGeom>
        </p:spPr>
        <p:txBody>
          <a:bodyPr lIns="58603" tIns="29301" rIns="58603" bIns="29301" anchor="b"/>
          <a:lstStyle>
            <a:lvl1pPr algn="l">
              <a:spcAft>
                <a:spcPts val="0"/>
              </a:spcAft>
              <a:defRPr sz="2000" b="1" i="0" cap="none" baseline="0">
                <a:solidFill>
                  <a:srgbClr val="191919"/>
                </a:solidFill>
                <a:effectLst/>
                <a:latin typeface="+mj-lt"/>
                <a:cs typeface="Calibri"/>
              </a:defRPr>
            </a:lvl1pPr>
          </a:lstStyle>
          <a:p>
            <a:r>
              <a:rPr lang="en-US" dirty="0"/>
              <a:t>Click to Edit Section Title</a:t>
            </a:r>
          </a:p>
        </p:txBody>
      </p:sp>
      <p:cxnSp>
        <p:nvCxnSpPr>
          <p:cNvPr id="5" name="Straight Connector 4"/>
          <p:cNvCxnSpPr>
            <a:cxnSpLocks/>
          </p:cNvCxnSpPr>
          <p:nvPr userDrawn="1"/>
        </p:nvCxnSpPr>
        <p:spPr>
          <a:xfrm>
            <a:off x="530225" y="2072942"/>
            <a:ext cx="4956175" cy="12699"/>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24933" y="209332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0" hasCustomPrompt="1"/>
          </p:nvPr>
        </p:nvSpPr>
        <p:spPr>
          <a:xfrm>
            <a:off x="457200" y="2270877"/>
            <a:ext cx="5391150" cy="457200"/>
          </a:xfrm>
          <a:prstGeom prst="rect">
            <a:avLst/>
          </a:prstGeom>
        </p:spPr>
        <p:txBody>
          <a:bodyPr lIns="54864" rIns="54864"/>
          <a:lstStyle>
            <a:lvl1pPr marL="0" indent="0">
              <a:buNone/>
              <a:defRPr sz="1400">
                <a:solidFill>
                  <a:schemeClr val="tx2"/>
                </a:solidFill>
              </a:defRPr>
            </a:lvl1pPr>
            <a:lvl2pPr marL="323850" indent="0">
              <a:buNone/>
              <a:defRPr sz="1600">
                <a:solidFill>
                  <a:schemeClr val="bg1"/>
                </a:solidFill>
              </a:defRPr>
            </a:lvl2pPr>
            <a:lvl3pPr marL="647700" indent="0">
              <a:buNone/>
              <a:defRPr sz="1400">
                <a:solidFill>
                  <a:schemeClr val="bg1"/>
                </a:solidFill>
              </a:defRPr>
            </a:lvl3pPr>
            <a:lvl4pPr marL="971550" indent="0">
              <a:buNone/>
              <a:defRPr sz="1100">
                <a:solidFill>
                  <a:schemeClr val="bg1"/>
                </a:solidFill>
              </a:defRPr>
            </a:lvl4pPr>
            <a:lvl5pPr marL="1293812" indent="0">
              <a:buNone/>
              <a:defRPr sz="1100">
                <a:solidFill>
                  <a:schemeClr val="bg1"/>
                </a:solidFill>
              </a:defRPr>
            </a:lvl5pPr>
          </a:lstStyle>
          <a:p>
            <a:pPr lvl="0"/>
            <a:r>
              <a:rPr lang="en-US" dirty="0"/>
              <a:t>Click to Edit Subtitle</a:t>
            </a:r>
          </a:p>
        </p:txBody>
      </p:sp>
      <p:sp>
        <p:nvSpPr>
          <p:cNvPr id="8" name="TextBox 7">
            <a:extLst>
              <a:ext uri="{FF2B5EF4-FFF2-40B4-BE49-F238E27FC236}">
                <a16:creationId xmlns:a16="http://schemas.microsoft.com/office/drawing/2014/main" id="{60444DE0-602C-D94C-9463-159F1E1314D0}"/>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pic>
        <p:nvPicPr>
          <p:cNvPr id="3" name="Picture 2" descr="Logo&#10;&#10;Description automatically generated">
            <a:extLst>
              <a:ext uri="{FF2B5EF4-FFF2-40B4-BE49-F238E27FC236}">
                <a16:creationId xmlns:a16="http://schemas.microsoft.com/office/drawing/2014/main" id="{948D1449-C97D-3C51-06D2-538C2064CC21}"/>
              </a:ext>
            </a:extLst>
          </p:cNvPr>
          <p:cNvPicPr>
            <a:picLocks noChangeAspect="1"/>
          </p:cNvPicPr>
          <p:nvPr userDrawn="1"/>
        </p:nvPicPr>
        <p:blipFill>
          <a:blip r:embed="rId3"/>
          <a:stretch>
            <a:fillRect/>
          </a:stretch>
        </p:blipFill>
        <p:spPr>
          <a:xfrm>
            <a:off x="93098" y="3920356"/>
            <a:ext cx="338702" cy="65981"/>
          </a:xfrm>
          <a:prstGeom prst="rect">
            <a:avLst/>
          </a:prstGeom>
        </p:spPr>
      </p:pic>
    </p:spTree>
    <p:extLst>
      <p:ext uri="{BB962C8B-B14F-4D97-AF65-F5344CB8AC3E}">
        <p14:creationId xmlns:p14="http://schemas.microsoft.com/office/powerpoint/2010/main" val="126224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stitial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E07E50-1163-74FC-F4D9-DF611C7A5792}"/>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tx1"/>
                </a:solidFill>
                <a:effectLst/>
                <a:latin typeface="+mj-lt"/>
                <a:cs typeface="Calibri"/>
              </a:defRPr>
            </a:lvl1pPr>
          </a:lstStyle>
          <a:p>
            <a:endParaRPr lang="en-US" dirty="0"/>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A4C7DF31-B361-8E46-3775-659418A56E61}"/>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24B0B194-F39A-21C0-0B3A-6548C89C5992}"/>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8119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shot - 1 Speaker">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ED6A0-274F-EC4E-8FBB-B69D3E2033BA}"/>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12" name="Copyright">
            <a:extLst>
              <a:ext uri="{FF2B5EF4-FFF2-40B4-BE49-F238E27FC236}">
                <a16:creationId xmlns:a16="http://schemas.microsoft.com/office/drawing/2014/main" id="{F767010D-BE8C-4A0D-9109-1F4912EA760E}"/>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8" name="1 Title">
            <a:extLst>
              <a:ext uri="{FF2B5EF4-FFF2-40B4-BE49-F238E27FC236}">
                <a16:creationId xmlns:a16="http://schemas.microsoft.com/office/drawing/2014/main" id="{7ABBE83E-CFEE-4348-BD39-4EF97532EDD9}"/>
              </a:ext>
            </a:extLst>
          </p:cNvPr>
          <p:cNvSpPr>
            <a:spLocks noGrp="1"/>
          </p:cNvSpPr>
          <p:nvPr>
            <p:ph type="body" sz="quarter" idx="29" hasCustomPrompt="1"/>
          </p:nvPr>
        </p:nvSpPr>
        <p:spPr>
          <a:xfrm>
            <a:off x="2819400" y="2133600"/>
            <a:ext cx="3394364" cy="320912"/>
          </a:xfrm>
          <a:prstGeom prst="rect">
            <a:avLst/>
          </a:prstGeom>
        </p:spPr>
        <p:txBody>
          <a:bodyPr lIns="45720" tIns="0" rIns="45720" bIns="0" anchor="t"/>
          <a:lstStyle>
            <a:lvl1pPr marL="0" indent="0" algn="ctr">
              <a:buNone/>
              <a:defRPr sz="1200">
                <a:solidFill>
                  <a:schemeClr val="tx2"/>
                </a:solidFill>
              </a:defRPr>
            </a:lvl1pPr>
          </a:lstStyle>
          <a:p>
            <a:pPr lvl="0"/>
            <a:r>
              <a:rPr lang="en-US" dirty="0"/>
              <a:t>Click to Edit Title</a:t>
            </a:r>
          </a:p>
        </p:txBody>
      </p:sp>
      <p:sp>
        <p:nvSpPr>
          <p:cNvPr id="9" name="1 Name">
            <a:extLst>
              <a:ext uri="{FF2B5EF4-FFF2-40B4-BE49-F238E27FC236}">
                <a16:creationId xmlns:a16="http://schemas.microsoft.com/office/drawing/2014/main" id="{97D01570-00C3-4B7C-99FC-63BED2D6F969}"/>
              </a:ext>
            </a:extLst>
          </p:cNvPr>
          <p:cNvSpPr>
            <a:spLocks noGrp="1"/>
          </p:cNvSpPr>
          <p:nvPr>
            <p:ph type="body" sz="quarter" idx="30" hasCustomPrompt="1"/>
          </p:nvPr>
        </p:nvSpPr>
        <p:spPr>
          <a:xfrm>
            <a:off x="2819400" y="1597501"/>
            <a:ext cx="3394364" cy="536099"/>
          </a:xfrm>
          <a:prstGeom prst="rect">
            <a:avLst/>
          </a:prstGeom>
        </p:spPr>
        <p:txBody>
          <a:bodyPr lIns="45720" rIns="45720" anchor="b">
            <a:normAutofit/>
          </a:bodyPr>
          <a:lstStyle>
            <a:lvl1pPr marL="0" indent="0" algn="ctr">
              <a:buNone/>
              <a:defRPr sz="2000" b="1">
                <a:solidFill>
                  <a:srgbClr val="191919"/>
                </a:solidFill>
              </a:defRPr>
            </a:lvl1pPr>
          </a:lstStyle>
          <a:p>
            <a:pPr lvl="0"/>
            <a:r>
              <a:rPr lang="en-US" b="1" dirty="0"/>
              <a:t>Click to Edit Name</a:t>
            </a:r>
            <a:endParaRPr lang="en-US" dirty="0"/>
          </a:p>
        </p:txBody>
      </p:sp>
      <p:sp>
        <p:nvSpPr>
          <p:cNvPr id="10" name="1 Photo">
            <a:extLst>
              <a:ext uri="{FF2B5EF4-FFF2-40B4-BE49-F238E27FC236}">
                <a16:creationId xmlns:a16="http://schemas.microsoft.com/office/drawing/2014/main" id="{55686DC5-B902-445C-B888-92340B0AC796}"/>
              </a:ext>
            </a:extLst>
          </p:cNvPr>
          <p:cNvSpPr>
            <a:spLocks noGrp="1" noChangeAspect="1"/>
          </p:cNvSpPr>
          <p:nvPr>
            <p:ph type="pic" sz="quarter" idx="22" hasCustomPrompt="1"/>
          </p:nvPr>
        </p:nvSpPr>
        <p:spPr>
          <a:xfrm>
            <a:off x="1177636" y="1371600"/>
            <a:ext cx="1371600" cy="1371600"/>
          </a:xfrm>
          <a:prstGeom prst="rect">
            <a:avLst/>
          </a:prstGeom>
          <a:ln>
            <a:solidFill>
              <a:schemeClr val="bg1">
                <a:lumMod val="95000"/>
              </a:schemeClr>
            </a:solidFill>
          </a:ln>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pic>
        <p:nvPicPr>
          <p:cNvPr id="2" name="Picture 1" descr="Logo&#10;&#10;Description automatically generated">
            <a:extLst>
              <a:ext uri="{FF2B5EF4-FFF2-40B4-BE49-F238E27FC236}">
                <a16:creationId xmlns:a16="http://schemas.microsoft.com/office/drawing/2014/main" id="{0ADC15E4-6210-F768-D49B-D49BD9A9C25F}"/>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5" name="Picture 4">
            <a:extLst>
              <a:ext uri="{FF2B5EF4-FFF2-40B4-BE49-F238E27FC236}">
                <a16:creationId xmlns:a16="http://schemas.microsoft.com/office/drawing/2014/main" id="{296AF692-10BE-AFDC-98F7-638849FAC6C3}"/>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17136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stitial - Blue">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1D7B8A03-2283-0D97-832D-B9E5FE5B41C1}"/>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25F6DA7D-DB72-8A97-1215-387A6FBA716D}"/>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9946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stitial - Green">
    <p:bg>
      <p:bgPr>
        <a:solidFill>
          <a:srgbClr val="90B24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rgbClr val="191919"/>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D5E889C3-2E88-5072-FAC8-505AFF4EE166}"/>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314D6C38-0293-FB35-310F-A53F46803382}"/>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4045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stitial - Purple">
    <p:bg>
      <p:bgPr>
        <a:solidFill>
          <a:srgbClr val="6561A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AD3E3913-228D-A449-F818-38E61BFFC649}"/>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810E5A1D-C4D9-AB61-E162-0613CB3A82F3}"/>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4244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erstitial - Teal">
    <p:bg>
      <p:bgPr>
        <a:solidFill>
          <a:srgbClr val="6ACBA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048E2E44-5E2D-D286-C6E3-0A85148F5D03}"/>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D9D69753-C22C-A584-EC4C-3238FCF8F062}"/>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75884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stitial - Red">
    <p:bg>
      <p:bgPr>
        <a:solidFill>
          <a:srgbClr val="C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32ADCE93-9E4B-B6FF-FB69-17FDADD9E048}"/>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AD383FB9-3F4C-BA25-F10E-306B6E54AE45}"/>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87195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 Black">
    <p:spTree>
      <p:nvGrpSpPr>
        <p:cNvPr id="1" name=""/>
        <p:cNvGrpSpPr/>
        <p:nvPr/>
      </p:nvGrpSpPr>
      <p:grpSpPr>
        <a:xfrm>
          <a:off x="0" y="0"/>
          <a:ext cx="0" cy="0"/>
          <a:chOff x="0" y="0"/>
          <a:chExt cx="0" cy="0"/>
        </a:xfrm>
      </p:grpSpPr>
      <p:sp>
        <p:nvSpPr>
          <p:cNvPr id="2" name="Rectangle 1"/>
          <p:cNvSpPr/>
          <p:nvPr userDrawn="1"/>
        </p:nvSpPr>
        <p:spPr>
          <a:xfrm>
            <a:off x="0" y="0"/>
            <a:ext cx="7315200" cy="4114800"/>
          </a:xfrm>
          <a:prstGeom prst="rect">
            <a:avLst/>
          </a:prstGeom>
          <a:solidFill>
            <a:srgbClr val="1919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p>
        </p:txBody>
      </p:sp>
      <p:sp>
        <p:nvSpPr>
          <p:cNvPr id="3" name="TextBox 2">
            <a:extLst>
              <a:ext uri="{FF2B5EF4-FFF2-40B4-BE49-F238E27FC236}">
                <a16:creationId xmlns:a16="http://schemas.microsoft.com/office/drawing/2014/main" id="{A1D55F80-9231-44F8-81CD-C3612E3CA5C7}"/>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4" name="Picture 3" descr="Logo&#10;&#10;Description automatically generated">
            <a:extLst>
              <a:ext uri="{FF2B5EF4-FFF2-40B4-BE49-F238E27FC236}">
                <a16:creationId xmlns:a16="http://schemas.microsoft.com/office/drawing/2014/main" id="{67752D03-3ADF-4C0E-4B7A-44C0EF741B5F}"/>
              </a:ext>
            </a:extLst>
          </p:cNvPr>
          <p:cNvPicPr>
            <a:picLocks noChangeAspect="1"/>
          </p:cNvPicPr>
          <p:nvPr userDrawn="1"/>
        </p:nvPicPr>
        <p:blipFill>
          <a:blip r:embed="rId2"/>
          <a:stretch>
            <a:fillRect/>
          </a:stretch>
        </p:blipFill>
        <p:spPr>
          <a:xfrm>
            <a:off x="93098" y="3920356"/>
            <a:ext cx="338702" cy="65981"/>
          </a:xfrm>
          <a:prstGeom prst="rect">
            <a:avLst/>
          </a:prstGeom>
        </p:spPr>
      </p:pic>
    </p:spTree>
    <p:extLst>
      <p:ext uri="{BB962C8B-B14F-4D97-AF65-F5344CB8AC3E}">
        <p14:creationId xmlns:p14="http://schemas.microsoft.com/office/powerpoint/2010/main" val="10657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3D6B0F7-F19C-2A43-0F6B-9B69B329B790}"/>
              </a:ext>
            </a:extLst>
          </p:cNvPr>
          <p:cNvPicPr>
            <a:picLocks noChangeAspect="1"/>
          </p:cNvPicPr>
          <p:nvPr userDrawn="1"/>
        </p:nvPicPr>
        <p:blipFill>
          <a:blip r:embed="rId2"/>
          <a:stretch>
            <a:fillRect/>
          </a:stretch>
        </p:blipFill>
        <p:spPr>
          <a:xfrm>
            <a:off x="93098" y="3920356"/>
            <a:ext cx="338702" cy="65981"/>
          </a:xfrm>
          <a:prstGeom prst="rect">
            <a:avLst/>
          </a:prstGeom>
        </p:spPr>
      </p:pic>
      <p:sp>
        <p:nvSpPr>
          <p:cNvPr id="3" name="Copyright">
            <a:extLst>
              <a:ext uri="{FF2B5EF4-FFF2-40B4-BE49-F238E27FC236}">
                <a16:creationId xmlns:a16="http://schemas.microsoft.com/office/drawing/2014/main" id="{2A35B4EA-C7CE-5758-6665-39A9FE64EC50}"/>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tx2">
                    <a:lumMod val="60000"/>
                    <a:lumOff val="40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01147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st Survey">
    <p:bg>
      <p:bgPr>
        <a:solidFill>
          <a:srgbClr val="F8F8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4F176-7228-A5F6-D890-EBBCBCBE35EC}"/>
              </a:ext>
            </a:extLst>
          </p:cNvPr>
          <p:cNvPicPr>
            <a:picLocks noChangeAspect="1"/>
          </p:cNvPicPr>
          <p:nvPr userDrawn="1"/>
        </p:nvPicPr>
        <p:blipFill>
          <a:blip r:embed="rId2"/>
          <a:srcRect/>
          <a:stretch/>
        </p:blipFill>
        <p:spPr>
          <a:xfrm>
            <a:off x="0" y="0"/>
            <a:ext cx="7315200" cy="4114800"/>
          </a:xfrm>
          <a:prstGeom prst="rect">
            <a:avLst/>
          </a:prstGeom>
        </p:spPr>
      </p:pic>
      <p:sp>
        <p:nvSpPr>
          <p:cNvPr id="10" name="TextBox 9">
            <a:extLst>
              <a:ext uri="{FF2B5EF4-FFF2-40B4-BE49-F238E27FC236}">
                <a16:creationId xmlns:a16="http://schemas.microsoft.com/office/drawing/2014/main" id="{BEBDBC4A-EFA1-2401-48D8-6F3A4A7B380D}"/>
              </a:ext>
            </a:extLst>
          </p:cNvPr>
          <p:cNvSpPr txBox="1"/>
          <p:nvPr userDrawn="1"/>
        </p:nvSpPr>
        <p:spPr>
          <a:xfrm>
            <a:off x="1429853" y="1268677"/>
            <a:ext cx="4455495" cy="954107"/>
          </a:xfrm>
          <a:prstGeom prst="rect">
            <a:avLst/>
          </a:prstGeom>
          <a:noFill/>
        </p:spPr>
        <p:txBody>
          <a:bodyPr wrap="square" rtlCol="0" anchor="ctr">
            <a:spAutoFit/>
          </a:bodyPr>
          <a:lstStyle/>
          <a:p>
            <a:pPr marL="0" indent="0" algn="ctr">
              <a:lnSpc>
                <a:spcPct val="100000"/>
              </a:lnSpc>
              <a:spcAft>
                <a:spcPts val="0"/>
              </a:spcAft>
              <a:buClr>
                <a:schemeClr val="tx1"/>
              </a:buClr>
              <a:buFont typeface="Arial" panose="020B0604020202020204" pitchFamily="34" charset="0"/>
              <a:buNone/>
            </a:pPr>
            <a:r>
              <a:rPr lang="en-US" sz="2800" b="1" dirty="0">
                <a:solidFill>
                  <a:schemeClr val="bg1"/>
                </a:solidFill>
                <a:latin typeface="Arial" panose="020B0604020202020204" pitchFamily="34" charset="0"/>
                <a:cs typeface="Arial" panose="020B0604020202020204" pitchFamily="34" charset="0"/>
              </a:rPr>
              <a:t>Please take the</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session survey.</a:t>
            </a:r>
          </a:p>
        </p:txBody>
      </p:sp>
      <p:sp>
        <p:nvSpPr>
          <p:cNvPr id="11" name="TextBox 10">
            <a:extLst>
              <a:ext uri="{FF2B5EF4-FFF2-40B4-BE49-F238E27FC236}">
                <a16:creationId xmlns:a16="http://schemas.microsoft.com/office/drawing/2014/main" id="{0B100140-A2D4-79D3-AE8A-1B6C6B2701BA}"/>
              </a:ext>
            </a:extLst>
          </p:cNvPr>
          <p:cNvSpPr txBox="1"/>
          <p:nvPr userDrawn="1"/>
        </p:nvSpPr>
        <p:spPr>
          <a:xfrm>
            <a:off x="1803919" y="2286000"/>
            <a:ext cx="3707362" cy="276999"/>
          </a:xfrm>
          <a:prstGeom prst="rect">
            <a:avLst/>
          </a:prstGeom>
          <a:noFill/>
        </p:spPr>
        <p:txBody>
          <a:bodyPr wrap="square">
            <a:spAutoFit/>
          </a:bodyPr>
          <a:lstStyle/>
          <a:p>
            <a:pPr marL="0" indent="0" algn="ctr">
              <a:lnSpc>
                <a:spcPct val="100000"/>
              </a:lnSpc>
              <a:spcAft>
                <a:spcPts val="200"/>
              </a:spcAft>
              <a:buClr>
                <a:schemeClr val="tx1"/>
              </a:buClr>
              <a:buFont typeface="Arial" panose="020B0604020202020204" pitchFamily="34" charset="0"/>
              <a:buNone/>
            </a:pPr>
            <a:r>
              <a:rPr lang="en-US" sz="1200" b="0" dirty="0">
                <a:solidFill>
                  <a:srgbClr val="191919"/>
                </a:solidFill>
                <a:latin typeface="Arial" panose="020B0604020202020204" pitchFamily="34" charset="0"/>
                <a:cs typeface="Arial" panose="020B0604020202020204" pitchFamily="34" charset="0"/>
              </a:rPr>
              <a:t>We would love to hear from you!</a:t>
            </a:r>
          </a:p>
        </p:txBody>
      </p:sp>
      <p:pic>
        <p:nvPicPr>
          <p:cNvPr id="5" name="Picture 4">
            <a:extLst>
              <a:ext uri="{FF2B5EF4-FFF2-40B4-BE49-F238E27FC236}">
                <a16:creationId xmlns:a16="http://schemas.microsoft.com/office/drawing/2014/main" id="{85F7F734-98BF-B7A2-C8B3-F34F9E0D242D}"/>
              </a:ext>
            </a:extLst>
          </p:cNvPr>
          <p:cNvPicPr>
            <a:picLocks noChangeAspect="1"/>
          </p:cNvPicPr>
          <p:nvPr userDrawn="1"/>
        </p:nvPicPr>
        <p:blipFill>
          <a:blip r:embed="rId3">
            <a:grayscl/>
          </a:blip>
          <a:srcRect/>
          <a:stretch/>
        </p:blipFill>
        <p:spPr>
          <a:xfrm>
            <a:off x="6620857" y="3955048"/>
            <a:ext cx="601722" cy="62578"/>
          </a:xfrm>
          <a:prstGeom prst="rect">
            <a:avLst/>
          </a:prstGeom>
          <a:noFill/>
        </p:spPr>
      </p:pic>
      <p:pic>
        <p:nvPicPr>
          <p:cNvPr id="6" name="Picture 5" descr="Logo&#10;&#10;Description automatically generated">
            <a:extLst>
              <a:ext uri="{FF2B5EF4-FFF2-40B4-BE49-F238E27FC236}">
                <a16:creationId xmlns:a16="http://schemas.microsoft.com/office/drawing/2014/main" id="{AA22248B-3156-F2C1-77B3-43C5B1D3F48F}"/>
              </a:ext>
            </a:extLst>
          </p:cNvPr>
          <p:cNvPicPr>
            <a:picLocks noChangeAspect="1"/>
          </p:cNvPicPr>
          <p:nvPr userDrawn="1"/>
        </p:nvPicPr>
        <p:blipFill>
          <a:blip r:embed="rId4">
            <a:biLevel thresh="25000"/>
          </a:blip>
          <a:stretch>
            <a:fillRect/>
          </a:stretch>
        </p:blipFill>
        <p:spPr>
          <a:xfrm>
            <a:off x="93098" y="3920356"/>
            <a:ext cx="338702" cy="65981"/>
          </a:xfrm>
          <a:prstGeom prst="rect">
            <a:avLst/>
          </a:prstGeom>
        </p:spPr>
      </p:pic>
      <p:sp>
        <p:nvSpPr>
          <p:cNvPr id="7" name="Copyright">
            <a:extLst>
              <a:ext uri="{FF2B5EF4-FFF2-40B4-BE49-F238E27FC236}">
                <a16:creationId xmlns:a16="http://schemas.microsoft.com/office/drawing/2014/main" id="{A3463B17-2256-D0E8-DF15-DB30415D0F03}"/>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10912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nterstitial - Whit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0" y="0"/>
            <a:ext cx="7315200" cy="4114800"/>
          </a:xfrm>
          <a:prstGeom prst="rect">
            <a:avLst/>
          </a:prstGeom>
        </p:spPr>
      </p:pic>
      <p:sp>
        <p:nvSpPr>
          <p:cNvPr id="4" name="Title 1"/>
          <p:cNvSpPr>
            <a:spLocks noGrp="1"/>
          </p:cNvSpPr>
          <p:nvPr>
            <p:ph type="title" hasCustomPrompt="1"/>
          </p:nvPr>
        </p:nvSpPr>
        <p:spPr>
          <a:xfrm>
            <a:off x="962025" y="1481910"/>
            <a:ext cx="5391150" cy="1150983"/>
          </a:xfrm>
          <a:prstGeom prst="rect">
            <a:avLst/>
          </a:prstGeom>
        </p:spPr>
        <p:txBody>
          <a:bodyPr lIns="58603" tIns="29301" rIns="58603" bIns="29301" anchor="ctr">
            <a:noAutofit/>
          </a:bodyPr>
          <a:lstStyle>
            <a:lvl1pPr algn="ctr">
              <a:spcAft>
                <a:spcPts val="0"/>
              </a:spcAft>
              <a:defRPr sz="1800" b="1" i="0" cap="none" baseline="0">
                <a:solidFill>
                  <a:schemeClr val="tx1"/>
                </a:solidFill>
                <a:effectLst/>
                <a:latin typeface="+mj-lt"/>
                <a:cs typeface="Calibri"/>
              </a:defRPr>
            </a:lvl1pPr>
          </a:lstStyle>
          <a:p>
            <a:r>
              <a:rPr lang="en-US"/>
              <a:t>Click to Edit Section Title</a:t>
            </a:r>
          </a:p>
        </p:txBody>
      </p:sp>
      <p:sp>
        <p:nvSpPr>
          <p:cNvPr id="7" name="TextBox 6">
            <a:extLst>
              <a:ext uri="{FF2B5EF4-FFF2-40B4-BE49-F238E27FC236}">
                <a16:creationId xmlns:a16="http://schemas.microsoft.com/office/drawing/2014/main" id="{0C833EA1-613C-484B-92C0-57A3E3CD5717}"/>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52758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Relativity Title">
    <p:bg>
      <p:bgPr>
        <a:solidFill>
          <a:schemeClr val="accent1"/>
        </a:solidFill>
        <a:effectLst/>
      </p:bgPr>
    </p:bg>
    <p:spTree>
      <p:nvGrpSpPr>
        <p:cNvPr id="1" name=""/>
        <p:cNvGrpSpPr/>
        <p:nvPr/>
      </p:nvGrpSpPr>
      <p:grpSpPr>
        <a:xfrm>
          <a:off x="0" y="0"/>
          <a:ext cx="0" cy="0"/>
          <a:chOff x="0" y="0"/>
          <a:chExt cx="0" cy="0"/>
        </a:xfrm>
      </p:grpSpPr>
      <p:pic>
        <p:nvPicPr>
          <p:cNvPr id="35" name="BG">
            <a:extLst>
              <a:ext uri="{FF2B5EF4-FFF2-40B4-BE49-F238E27FC236}">
                <a16:creationId xmlns:a16="http://schemas.microsoft.com/office/drawing/2014/main" id="{456E522C-D4E4-0FE2-9ACA-77876D6F59FB}"/>
              </a:ext>
            </a:extLst>
          </p:cNvPr>
          <p:cNvPicPr>
            <a:picLocks noGrp="1" noRot="1" noChangeAspec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2" name="Gradient">
            <a:extLst>
              <a:ext uri="{FF2B5EF4-FFF2-40B4-BE49-F238E27FC236}">
                <a16:creationId xmlns:a16="http://schemas.microsoft.com/office/drawing/2014/main" id="{10440232-A21C-6427-A8BB-4B8617497F3C}"/>
              </a:ext>
            </a:extLst>
          </p:cNvPr>
          <p:cNvSpPr>
            <a:spLocks noGrp="1" noRot="1" noMove="1" noResize="1" noEditPoints="1" noAdjustHandles="1" noChangeArrowheads="1" noChangeShapeType="1"/>
          </p:cNvSpPr>
          <p:nvPr/>
        </p:nvSpPr>
        <p:spPr>
          <a:xfrm>
            <a:off x="0" y="-2148"/>
            <a:ext cx="7315200" cy="4119096"/>
          </a:xfrm>
          <a:prstGeom prst="rect">
            <a:avLst/>
          </a:prstGeom>
          <a:gradFill flip="none" rotWithShape="1">
            <a:gsLst>
              <a:gs pos="50000">
                <a:schemeClr val="accent1"/>
              </a:gs>
              <a:gs pos="100000">
                <a:schemeClr val="accent1">
                  <a:alpha val="0"/>
                </a:scheme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sp>
        <p:nvSpPr>
          <p:cNvPr id="25" name="Copyright">
            <a:extLst>
              <a:ext uri="{FF2B5EF4-FFF2-40B4-BE49-F238E27FC236}">
                <a16:creationId xmlns:a16="http://schemas.microsoft.com/office/drawing/2014/main" id="{3F36A0C1-FC2A-756A-DC7E-7010D31DC746}"/>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
        <p:nvSpPr>
          <p:cNvPr id="27" name="Subtitle">
            <a:extLst>
              <a:ext uri="{FF2B5EF4-FFF2-40B4-BE49-F238E27FC236}">
                <a16:creationId xmlns:a16="http://schemas.microsoft.com/office/drawing/2014/main" id="{F60E6B9E-C529-5F79-51DD-2341F8923214}"/>
              </a:ext>
            </a:extLst>
          </p:cNvPr>
          <p:cNvSpPr>
            <a:spLocks noGrp="1" noRot="1" noMove="1" noResize="1" noEditPoints="1" noAdjustHandles="1" noChangeArrowheads="1" noChangeShapeType="1"/>
          </p:cNvSpPr>
          <p:nvPr>
            <p:ph type="subTitle" idx="1" hasCustomPrompt="1"/>
          </p:nvPr>
        </p:nvSpPr>
        <p:spPr>
          <a:xfrm>
            <a:off x="919162" y="3848100"/>
            <a:ext cx="6264956"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date, subtitle, or version number. Delete if not in use.</a:t>
            </a:r>
          </a:p>
        </p:txBody>
      </p:sp>
      <p:sp>
        <p:nvSpPr>
          <p:cNvPr id="24" name="Title"/>
          <p:cNvSpPr>
            <a:spLocks noGrp="1" noRot="1" noMove="1" noResize="1" noEditPoints="1" noAdjustHandles="1" noChangeArrowheads="1" noChangeShapeType="1"/>
          </p:cNvSpPr>
          <p:nvPr>
            <p:ph type="ctrTitle" hasCustomPrompt="1"/>
          </p:nvPr>
        </p:nvSpPr>
        <p:spPr>
          <a:xfrm>
            <a:off x="511447" y="1066800"/>
            <a:ext cx="5466443" cy="1438275"/>
          </a:xfrm>
          <a:prstGeom prst="rect">
            <a:avLst/>
          </a:prstGeom>
        </p:spPr>
        <p:txBody>
          <a:bodyPr lIns="0" tIns="0" rIns="0" bIns="0" anchor="t" anchorCtr="0">
            <a:normAutofit/>
          </a:bodyPr>
          <a:lstStyle>
            <a:lvl1pPr algn="l">
              <a:lnSpc>
                <a:spcPct val="100000"/>
              </a:lnSpc>
              <a:spcAft>
                <a:spcPts val="600"/>
              </a:spcAft>
              <a:defRPr sz="3000" b="0" i="0" baseline="0">
                <a:solidFill>
                  <a:schemeClr val="bg1"/>
                </a:solidFill>
                <a:effectLst/>
                <a:latin typeface="+mj-lt"/>
                <a:cs typeface="Calibri"/>
              </a:defRPr>
            </a:lvl1pPr>
          </a:lstStyle>
          <a:p>
            <a:r>
              <a:rPr lang="en-US" dirty="0"/>
              <a:t>Click to Edit Presentation Title</a:t>
            </a:r>
          </a:p>
        </p:txBody>
      </p:sp>
      <p:pic>
        <p:nvPicPr>
          <p:cNvPr id="3" name="Relativity Logo">
            <a:extLst>
              <a:ext uri="{FF2B5EF4-FFF2-40B4-BE49-F238E27FC236}">
                <a16:creationId xmlns:a16="http://schemas.microsoft.com/office/drawing/2014/main" id="{4910FBF5-365B-7DB4-196F-FF2CE922967E}"/>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531020" y="636388"/>
            <a:ext cx="1485900" cy="325856"/>
          </a:xfrm>
          <a:prstGeom prst="rect">
            <a:avLst/>
          </a:prstGeom>
        </p:spPr>
      </p:pic>
      <p:pic>
        <p:nvPicPr>
          <p:cNvPr id="4" name="BG">
            <a:extLst>
              <a:ext uri="{FF2B5EF4-FFF2-40B4-BE49-F238E27FC236}">
                <a16:creationId xmlns:a16="http://schemas.microsoft.com/office/drawing/2014/main" id="{84290149-8E3F-113F-0BB3-7A633F84D618}"/>
              </a:ext>
            </a:extLst>
          </p:cNvPr>
          <p:cNvPicPr/>
          <p:nvPr/>
        </p:nvPicPr>
        <p:blipFill>
          <a:blip r:embed="rId4"/>
          <a:srcRect/>
          <a:stretch/>
        </p:blipFill>
        <p:spPr>
          <a:xfrm>
            <a:off x="0" y="0"/>
            <a:ext cx="7315200" cy="4114800"/>
          </a:xfrm>
          <a:prstGeom prst="rect">
            <a:avLst/>
          </a:prstGeom>
        </p:spPr>
      </p:pic>
      <p:sp>
        <p:nvSpPr>
          <p:cNvPr id="5" name="Copyright">
            <a:extLst>
              <a:ext uri="{FF2B5EF4-FFF2-40B4-BE49-F238E27FC236}">
                <a16:creationId xmlns:a16="http://schemas.microsoft.com/office/drawing/2014/main" id="{E816446D-90B2-57F6-FA2C-CEE359BCAD43}"/>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pic>
        <p:nvPicPr>
          <p:cNvPr id="6" name="Relativity Logo">
            <a:extLst>
              <a:ext uri="{FF2B5EF4-FFF2-40B4-BE49-F238E27FC236}">
                <a16:creationId xmlns:a16="http://schemas.microsoft.com/office/drawing/2014/main" id="{3DE796F4-7FD8-52A7-2AE0-7C0013CE8668}"/>
              </a:ext>
            </a:extLst>
          </p:cNvPr>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531020" y="618138"/>
            <a:ext cx="1485900" cy="361965"/>
          </a:xfrm>
          <a:prstGeom prst="rect">
            <a:avLst/>
          </a:prstGeom>
        </p:spPr>
      </p:pic>
      <p:pic>
        <p:nvPicPr>
          <p:cNvPr id="7" name="Picture 6">
            <a:extLst>
              <a:ext uri="{FF2B5EF4-FFF2-40B4-BE49-F238E27FC236}">
                <a16:creationId xmlns:a16="http://schemas.microsoft.com/office/drawing/2014/main" id="{744CB730-C730-3DE9-56F1-AA5BB9B70624}"/>
              </a:ext>
            </a:extLst>
          </p:cNvPr>
          <p:cNvPicPr>
            <a:picLocks noChangeAspect="1"/>
          </p:cNvPicPr>
          <p:nvPr userDrawn="1"/>
        </p:nvPicPr>
        <p:blipFill>
          <a:blip r:embed="rId7"/>
          <a:srcRect/>
          <a:stretch/>
        </p:blipFill>
        <p:spPr>
          <a:xfrm>
            <a:off x="0" y="0"/>
            <a:ext cx="7315200" cy="4114800"/>
          </a:xfrm>
          <a:prstGeom prst="rect">
            <a:avLst/>
          </a:prstGeom>
        </p:spPr>
      </p:pic>
      <p:cxnSp>
        <p:nvCxnSpPr>
          <p:cNvPr id="8" name="Straight Connector 7">
            <a:extLst>
              <a:ext uri="{FF2B5EF4-FFF2-40B4-BE49-F238E27FC236}">
                <a16:creationId xmlns:a16="http://schemas.microsoft.com/office/drawing/2014/main" id="{DFF1234E-5CAC-49CD-6006-20B16D840958}"/>
              </a:ext>
            </a:extLst>
          </p:cNvPr>
          <p:cNvCxnSpPr>
            <a:cxnSpLocks/>
          </p:cNvCxnSpPr>
          <p:nvPr userDrawn="1"/>
        </p:nvCxnSpPr>
        <p:spPr>
          <a:xfrm>
            <a:off x="474098" y="1828800"/>
            <a:ext cx="2304288" cy="0"/>
          </a:xfrm>
          <a:prstGeom prst="line">
            <a:avLst/>
          </a:prstGeom>
          <a:ln w="12700">
            <a:solidFill>
              <a:schemeClr val="bg1"/>
            </a:solidFill>
            <a:tailEnd type="none"/>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BE01947-D57B-743A-C10F-512EC695BF1C}"/>
              </a:ext>
            </a:extLst>
          </p:cNvPr>
          <p:cNvPicPr>
            <a:picLocks noChangeAspect="1"/>
          </p:cNvPicPr>
          <p:nvPr userDrawn="1"/>
        </p:nvPicPr>
        <p:blipFill>
          <a:blip r:embed="rId8"/>
          <a:srcRect/>
          <a:stretch/>
        </p:blipFill>
        <p:spPr>
          <a:xfrm>
            <a:off x="474099" y="1129898"/>
            <a:ext cx="2116702" cy="487282"/>
          </a:xfrm>
          <a:prstGeom prst="rect">
            <a:avLst/>
          </a:prstGeom>
        </p:spPr>
      </p:pic>
      <p:pic>
        <p:nvPicPr>
          <p:cNvPr id="10" name="Picture 9" descr="Logo&#10;&#10;Description automatically generated">
            <a:extLst>
              <a:ext uri="{FF2B5EF4-FFF2-40B4-BE49-F238E27FC236}">
                <a16:creationId xmlns:a16="http://schemas.microsoft.com/office/drawing/2014/main" id="{AA69B684-3821-5562-887D-54242F2C61D6}"/>
              </a:ext>
            </a:extLst>
          </p:cNvPr>
          <p:cNvPicPr>
            <a:picLocks noChangeAspect="1"/>
          </p:cNvPicPr>
          <p:nvPr userDrawn="1"/>
        </p:nvPicPr>
        <p:blipFill>
          <a:blip r:embed="rId9">
            <a:biLevel thresh="25000"/>
          </a:blip>
          <a:stretch>
            <a:fillRect/>
          </a:stretch>
        </p:blipFill>
        <p:spPr>
          <a:xfrm>
            <a:off x="93098" y="3920356"/>
            <a:ext cx="338702" cy="65981"/>
          </a:xfrm>
          <a:prstGeom prst="rect">
            <a:avLst/>
          </a:prstGeom>
        </p:spPr>
      </p:pic>
      <p:sp>
        <p:nvSpPr>
          <p:cNvPr id="11" name="Copyright">
            <a:extLst>
              <a:ext uri="{FF2B5EF4-FFF2-40B4-BE49-F238E27FC236}">
                <a16:creationId xmlns:a16="http://schemas.microsoft.com/office/drawing/2014/main" id="{6534A1CD-034C-9B28-F8B0-0818ADCC22BD}"/>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noProof="0">
                <a:solidFill>
                  <a:schemeClr val="bg1"/>
                </a:solidFill>
                <a:latin typeface="+mj-lt"/>
                <a:ea typeface="ＭＳ Ｐゴシック" charset="-128"/>
                <a:cs typeface="Trebuchet MS"/>
              </a:rPr>
              <a:t>© Relativity. All rights reserved.</a:t>
            </a:r>
          </a:p>
        </p:txBody>
      </p:sp>
      <p:pic>
        <p:nvPicPr>
          <p:cNvPr id="12" name="Picture 11">
            <a:extLst>
              <a:ext uri="{FF2B5EF4-FFF2-40B4-BE49-F238E27FC236}">
                <a16:creationId xmlns:a16="http://schemas.microsoft.com/office/drawing/2014/main" id="{60A7B5FA-8ADA-A361-7467-5B3C7113C545}"/>
              </a:ext>
            </a:extLst>
          </p:cNvPr>
          <p:cNvPicPr>
            <a:picLocks noChangeAspect="1"/>
          </p:cNvPicPr>
          <p:nvPr userDrawn="1"/>
        </p:nvPicPr>
        <p:blipFill>
          <a:blip r:embed="rId10">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3221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shot - 2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D8821-A744-12E8-8379-3D2F70B3AA26}"/>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25" name="Copyright">
            <a:extLst>
              <a:ext uri="{FF2B5EF4-FFF2-40B4-BE49-F238E27FC236}">
                <a16:creationId xmlns:a16="http://schemas.microsoft.com/office/drawing/2014/main" id="{10F00F4B-A5B0-41E3-8BF6-3110100FECDD}"/>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14" name="2 Photo">
            <a:extLst>
              <a:ext uri="{FF2B5EF4-FFF2-40B4-BE49-F238E27FC236}">
                <a16:creationId xmlns:a16="http://schemas.microsoft.com/office/drawing/2014/main" id="{08A0AC1D-8675-4791-B874-7C75D3595C94}"/>
              </a:ext>
            </a:extLst>
          </p:cNvPr>
          <p:cNvSpPr>
            <a:spLocks noGrp="1" noChangeAspect="1"/>
          </p:cNvSpPr>
          <p:nvPr>
            <p:ph type="pic" sz="quarter" idx="28" hasCustomPrompt="1"/>
          </p:nvPr>
        </p:nvSpPr>
        <p:spPr>
          <a:xfrm>
            <a:off x="4596063" y="990600"/>
            <a:ext cx="1371600" cy="1371600"/>
          </a:xfrm>
          <a:prstGeom prst="rect">
            <a:avLst/>
          </a:prstGeom>
          <a:ln>
            <a:solidFill>
              <a:schemeClr val="bg1">
                <a:lumMod val="95000"/>
              </a:schemeClr>
            </a:solidFill>
          </a:ln>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sp>
        <p:nvSpPr>
          <p:cNvPr id="15" name="1 Title">
            <a:extLst>
              <a:ext uri="{FF2B5EF4-FFF2-40B4-BE49-F238E27FC236}">
                <a16:creationId xmlns:a16="http://schemas.microsoft.com/office/drawing/2014/main" id="{1DDEA2F8-026D-4345-BF9D-B27FC601B2D9}"/>
              </a:ext>
            </a:extLst>
          </p:cNvPr>
          <p:cNvSpPr>
            <a:spLocks noGrp="1"/>
          </p:cNvSpPr>
          <p:nvPr>
            <p:ph type="body" sz="quarter" idx="29" hasCustomPrompt="1"/>
          </p:nvPr>
        </p:nvSpPr>
        <p:spPr>
          <a:xfrm>
            <a:off x="630706" y="2919285"/>
            <a:ext cx="2805259" cy="229001"/>
          </a:xfrm>
          <a:prstGeom prst="rect">
            <a:avLst/>
          </a:prstGeom>
        </p:spPr>
        <p:txBody>
          <a:bodyPr lIns="45720" tIns="0" rIns="45720" bIns="0" anchor="t"/>
          <a:lstStyle>
            <a:lvl1pPr marL="0" indent="0" algn="ctr">
              <a:buNone/>
              <a:defRPr sz="1050">
                <a:solidFill>
                  <a:schemeClr val="tx2"/>
                </a:solidFill>
              </a:defRPr>
            </a:lvl1pPr>
          </a:lstStyle>
          <a:p>
            <a:pPr lvl="0"/>
            <a:r>
              <a:rPr lang="en-US" dirty="0"/>
              <a:t>Click to Edit Title</a:t>
            </a:r>
          </a:p>
        </p:txBody>
      </p:sp>
      <p:sp>
        <p:nvSpPr>
          <p:cNvPr id="19" name="1 Name">
            <a:extLst>
              <a:ext uri="{FF2B5EF4-FFF2-40B4-BE49-F238E27FC236}">
                <a16:creationId xmlns:a16="http://schemas.microsoft.com/office/drawing/2014/main" id="{DA2707BE-3420-4026-BDCA-CDC127C263B2}"/>
              </a:ext>
            </a:extLst>
          </p:cNvPr>
          <p:cNvSpPr>
            <a:spLocks noGrp="1"/>
          </p:cNvSpPr>
          <p:nvPr>
            <p:ph type="body" sz="quarter" idx="30" hasCustomPrompt="1"/>
          </p:nvPr>
        </p:nvSpPr>
        <p:spPr>
          <a:xfrm>
            <a:off x="630707" y="2514727"/>
            <a:ext cx="2805258" cy="400751"/>
          </a:xfrm>
          <a:prstGeom prst="rect">
            <a:avLst/>
          </a:prstGeom>
        </p:spPr>
        <p:txBody>
          <a:bodyPr lIns="45720" rIns="45720" anchor="b">
            <a:normAutofit/>
          </a:bodyPr>
          <a:lstStyle>
            <a:lvl1pPr marL="0" indent="0" algn="ctr">
              <a:buNone/>
              <a:defRPr sz="1800" b="1">
                <a:solidFill>
                  <a:srgbClr val="191919"/>
                </a:solidFill>
              </a:defRPr>
            </a:lvl1pPr>
          </a:lstStyle>
          <a:p>
            <a:pPr lvl="0"/>
            <a:r>
              <a:rPr lang="en-US" b="1" dirty="0"/>
              <a:t>Click to Edit Name</a:t>
            </a:r>
            <a:endParaRPr lang="en-US" dirty="0"/>
          </a:p>
        </p:txBody>
      </p:sp>
      <p:sp>
        <p:nvSpPr>
          <p:cNvPr id="21" name="1 Photo">
            <a:extLst>
              <a:ext uri="{FF2B5EF4-FFF2-40B4-BE49-F238E27FC236}">
                <a16:creationId xmlns:a16="http://schemas.microsoft.com/office/drawing/2014/main" id="{A9BD3D5D-073E-4942-B5D2-CA87A428F8CF}"/>
              </a:ext>
            </a:extLst>
          </p:cNvPr>
          <p:cNvSpPr>
            <a:spLocks noGrp="1" noChangeAspect="1"/>
          </p:cNvSpPr>
          <p:nvPr>
            <p:ph type="pic" sz="quarter" idx="22" hasCustomPrompt="1"/>
          </p:nvPr>
        </p:nvSpPr>
        <p:spPr>
          <a:xfrm>
            <a:off x="1347535" y="990600"/>
            <a:ext cx="1371600" cy="1371600"/>
          </a:xfrm>
          <a:prstGeom prst="rect">
            <a:avLst/>
          </a:prstGeom>
          <a:ln>
            <a:solidFill>
              <a:schemeClr val="bg1">
                <a:lumMod val="95000"/>
              </a:schemeClr>
            </a:solidFill>
          </a:ln>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sp>
        <p:nvSpPr>
          <p:cNvPr id="31" name="1 Title">
            <a:extLst>
              <a:ext uri="{FF2B5EF4-FFF2-40B4-BE49-F238E27FC236}">
                <a16:creationId xmlns:a16="http://schemas.microsoft.com/office/drawing/2014/main" id="{10CE716E-F81A-488A-B5D4-9B9BA692C24E}"/>
              </a:ext>
            </a:extLst>
          </p:cNvPr>
          <p:cNvSpPr>
            <a:spLocks noGrp="1"/>
          </p:cNvSpPr>
          <p:nvPr>
            <p:ph type="body" sz="quarter" idx="31" hasCustomPrompt="1"/>
          </p:nvPr>
        </p:nvSpPr>
        <p:spPr>
          <a:xfrm>
            <a:off x="3879234" y="2919285"/>
            <a:ext cx="2805259" cy="229001"/>
          </a:xfrm>
          <a:prstGeom prst="rect">
            <a:avLst/>
          </a:prstGeom>
        </p:spPr>
        <p:txBody>
          <a:bodyPr lIns="45720" tIns="0" rIns="45720" bIns="0" anchor="t"/>
          <a:lstStyle>
            <a:lvl1pPr marL="0" indent="0" algn="ctr">
              <a:buNone/>
              <a:defRPr sz="1050">
                <a:solidFill>
                  <a:schemeClr val="tx2"/>
                </a:solidFill>
              </a:defRPr>
            </a:lvl1pPr>
          </a:lstStyle>
          <a:p>
            <a:pPr lvl="0"/>
            <a:r>
              <a:rPr lang="en-US" dirty="0"/>
              <a:t>Click to Edit Title</a:t>
            </a:r>
          </a:p>
        </p:txBody>
      </p:sp>
      <p:sp>
        <p:nvSpPr>
          <p:cNvPr id="32" name="1 Name">
            <a:extLst>
              <a:ext uri="{FF2B5EF4-FFF2-40B4-BE49-F238E27FC236}">
                <a16:creationId xmlns:a16="http://schemas.microsoft.com/office/drawing/2014/main" id="{84653705-AF1F-48EA-BFA8-B6FB183B70A0}"/>
              </a:ext>
            </a:extLst>
          </p:cNvPr>
          <p:cNvSpPr>
            <a:spLocks noGrp="1"/>
          </p:cNvSpPr>
          <p:nvPr>
            <p:ph type="body" sz="quarter" idx="32" hasCustomPrompt="1"/>
          </p:nvPr>
        </p:nvSpPr>
        <p:spPr>
          <a:xfrm>
            <a:off x="3879235" y="2514727"/>
            <a:ext cx="2805258" cy="400751"/>
          </a:xfrm>
          <a:prstGeom prst="rect">
            <a:avLst/>
          </a:prstGeom>
        </p:spPr>
        <p:txBody>
          <a:bodyPr lIns="45720" rIns="45720" anchor="b">
            <a:normAutofit/>
          </a:bodyPr>
          <a:lstStyle>
            <a:lvl1pPr marL="0" indent="0" algn="ctr">
              <a:buNone/>
              <a:defRPr sz="1800" b="1">
                <a:solidFill>
                  <a:srgbClr val="191919"/>
                </a:solidFill>
              </a:defRPr>
            </a:lvl1pPr>
          </a:lstStyle>
          <a:p>
            <a:pPr lvl="0"/>
            <a:r>
              <a:rPr lang="en-US" b="1" dirty="0"/>
              <a:t>Click to Edit Name</a:t>
            </a:r>
            <a:endParaRPr lang="en-US" dirty="0"/>
          </a:p>
        </p:txBody>
      </p:sp>
      <p:pic>
        <p:nvPicPr>
          <p:cNvPr id="2" name="Picture 1" descr="Logo&#10;&#10;Description automatically generated">
            <a:extLst>
              <a:ext uri="{FF2B5EF4-FFF2-40B4-BE49-F238E27FC236}">
                <a16:creationId xmlns:a16="http://schemas.microsoft.com/office/drawing/2014/main" id="{EFE3CEE0-82B0-8DE0-DC4B-49358FCE602B}"/>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4" name="Picture 3">
            <a:extLst>
              <a:ext uri="{FF2B5EF4-FFF2-40B4-BE49-F238E27FC236}">
                <a16:creationId xmlns:a16="http://schemas.microsoft.com/office/drawing/2014/main" id="{D2803D49-E5F7-450D-879A-66083CB2A610}"/>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06243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shot - 1 Speaker">
    <p:spTree>
      <p:nvGrpSpPr>
        <p:cNvPr id="1" name=""/>
        <p:cNvGrpSpPr/>
        <p:nvPr/>
      </p:nvGrpSpPr>
      <p:grpSpPr>
        <a:xfrm>
          <a:off x="0" y="0"/>
          <a:ext cx="0" cy="0"/>
          <a:chOff x="0" y="0"/>
          <a:chExt cx="0" cy="0"/>
        </a:xfrm>
      </p:grpSpPr>
      <p:pic>
        <p:nvPicPr>
          <p:cNvPr id="6" name="R Corner Bug">
            <a:extLst>
              <a:ext uri="{FF2B5EF4-FFF2-40B4-BE49-F238E27FC236}">
                <a16:creationId xmlns:a16="http://schemas.microsoft.com/office/drawing/2014/main" id="{457B5DB1-2BAF-491F-63FE-9FF883B52C76}"/>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7" name="Copyright">
            <a:extLst>
              <a:ext uri="{FF2B5EF4-FFF2-40B4-BE49-F238E27FC236}">
                <a16:creationId xmlns:a16="http://schemas.microsoft.com/office/drawing/2014/main" id="{5F1ACDF2-2896-1023-7962-4AD26937051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0" name="1 Photo">
            <a:extLst>
              <a:ext uri="{FF2B5EF4-FFF2-40B4-BE49-F238E27FC236}">
                <a16:creationId xmlns:a16="http://schemas.microsoft.com/office/drawing/2014/main" id="{55686DC5-B902-445C-B888-92340B0AC796}"/>
              </a:ext>
            </a:extLst>
          </p:cNvPr>
          <p:cNvSpPr>
            <a:spLocks noGrp="1" noRot="1" noMove="1" noResize="1" noEditPoints="1" noAdjustHandles="1" noChangeArrowheads="1" noChangeShapeType="1"/>
          </p:cNvSpPr>
          <p:nvPr>
            <p:ph type="pic" sz="quarter" idx="22" hasCustomPrompt="1"/>
          </p:nvPr>
        </p:nvSpPr>
        <p:spPr>
          <a:xfrm>
            <a:off x="531315" y="1066076"/>
            <a:ext cx="1983285" cy="1983285"/>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800" b="1">
                <a:solidFill>
                  <a:schemeClr val="tx1"/>
                </a:solidFill>
              </a:defRPr>
            </a:lvl1pPr>
          </a:lstStyle>
          <a:p>
            <a:r>
              <a:rPr lang="en-US" dirty="0"/>
              <a:t>Click to </a:t>
            </a:r>
            <a:br>
              <a:rPr lang="en-US" dirty="0"/>
            </a:br>
            <a:r>
              <a:rPr lang="en-US" dirty="0"/>
              <a:t>Edit Photo</a:t>
            </a:r>
          </a:p>
        </p:txBody>
      </p:sp>
      <p:sp>
        <p:nvSpPr>
          <p:cNvPr id="4" name="1 Title">
            <a:extLst>
              <a:ext uri="{FF2B5EF4-FFF2-40B4-BE49-F238E27FC236}">
                <a16:creationId xmlns:a16="http://schemas.microsoft.com/office/drawing/2014/main" id="{4BC312FD-2B15-DB47-EB6B-08B7757540E9}"/>
              </a:ext>
            </a:extLst>
          </p:cNvPr>
          <p:cNvSpPr>
            <a:spLocks noGrp="1" noRot="1" noMove="1" noResize="1" noEditPoints="1" noAdjustHandles="1" noChangeArrowheads="1" noChangeShapeType="1"/>
          </p:cNvSpPr>
          <p:nvPr>
            <p:ph type="body" sz="quarter" idx="31" hasCustomPrompt="1"/>
          </p:nvPr>
        </p:nvSpPr>
        <p:spPr>
          <a:xfrm>
            <a:off x="2933700" y="2190750"/>
            <a:ext cx="3973297" cy="320912"/>
          </a:xfrm>
          <a:prstGeom prst="rect">
            <a:avLst/>
          </a:prstGeom>
        </p:spPr>
        <p:txBody>
          <a:bodyPr lIns="0" tIns="0" rIns="0" bIns="0" anchor="t">
            <a:normAutofit/>
          </a:bodyPr>
          <a:lstStyle>
            <a:lvl1pPr marL="0" indent="0" algn="l">
              <a:spcBef>
                <a:spcPts val="600"/>
              </a:spcBef>
              <a:buNone/>
              <a:defRPr sz="1200">
                <a:solidFill>
                  <a:schemeClr val="tx1"/>
                </a:solidFill>
              </a:defRPr>
            </a:lvl1pPr>
          </a:lstStyle>
          <a:p>
            <a:pPr lvl="0"/>
            <a:r>
              <a:rPr lang="en-US" dirty="0"/>
              <a:t>Title, Company</a:t>
            </a:r>
          </a:p>
        </p:txBody>
      </p:sp>
      <p:sp>
        <p:nvSpPr>
          <p:cNvPr id="5" name="1 Name">
            <a:extLst>
              <a:ext uri="{FF2B5EF4-FFF2-40B4-BE49-F238E27FC236}">
                <a16:creationId xmlns:a16="http://schemas.microsoft.com/office/drawing/2014/main" id="{A16EF577-D395-AEDD-FD0A-AEC31D885BDE}"/>
              </a:ext>
            </a:extLst>
          </p:cNvPr>
          <p:cNvSpPr>
            <a:spLocks noGrp="1" noRot="1" noMove="1" noResize="1" noEditPoints="1" noAdjustHandles="1" noChangeArrowheads="1" noChangeShapeType="1"/>
          </p:cNvSpPr>
          <p:nvPr>
            <p:ph type="body" sz="quarter" idx="32" hasCustomPrompt="1"/>
          </p:nvPr>
        </p:nvSpPr>
        <p:spPr>
          <a:xfrm>
            <a:off x="2933916" y="1610579"/>
            <a:ext cx="3973297" cy="536099"/>
          </a:xfrm>
          <a:prstGeom prst="rect">
            <a:avLst/>
          </a:prstGeom>
        </p:spPr>
        <p:txBody>
          <a:bodyPr lIns="0" tIns="0" rIns="0" bIns="0" anchor="b">
            <a:normAutofit/>
          </a:bodyPr>
          <a:lstStyle>
            <a:lvl1pPr marL="0" indent="0">
              <a:spcBef>
                <a:spcPts val="600"/>
              </a:spcBef>
              <a:buNone/>
              <a:defRPr sz="3000">
                <a:solidFill>
                  <a:schemeClr val="accent1"/>
                </a:solidFill>
              </a:defRPr>
            </a:lvl1pPr>
          </a:lstStyle>
          <a:p>
            <a:pPr lvl="0"/>
            <a:r>
              <a:rPr lang="en-US" dirty="0"/>
              <a:t>FirstName LastName</a:t>
            </a:r>
          </a:p>
        </p:txBody>
      </p:sp>
      <p:pic>
        <p:nvPicPr>
          <p:cNvPr id="2" name="R Corner Bug">
            <a:extLst>
              <a:ext uri="{FF2B5EF4-FFF2-40B4-BE49-F238E27FC236}">
                <a16:creationId xmlns:a16="http://schemas.microsoft.com/office/drawing/2014/main" id="{7A7F1811-4D17-21FE-22A6-3AE2DE4A86D2}"/>
              </a:ext>
            </a:extLst>
          </p:cNvPr>
          <p:cNvPicPr/>
          <p:nvPr/>
        </p:nvPicPr>
        <p:blipFill>
          <a:blip r:embed="rId3"/>
          <a:srcRect/>
          <a:stretch/>
        </p:blipFill>
        <p:spPr>
          <a:xfrm>
            <a:off x="7000875" y="3786142"/>
            <a:ext cx="190500" cy="190500"/>
          </a:xfrm>
          <a:prstGeom prst="rect">
            <a:avLst/>
          </a:prstGeom>
        </p:spPr>
      </p:pic>
      <p:sp>
        <p:nvSpPr>
          <p:cNvPr id="3" name="Copyright">
            <a:extLst>
              <a:ext uri="{FF2B5EF4-FFF2-40B4-BE49-F238E27FC236}">
                <a16:creationId xmlns:a16="http://schemas.microsoft.com/office/drawing/2014/main" id="{22120362-D7CD-5F95-6CBE-9E5261F87302}"/>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205976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eadshot - 2 Speakers">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FAED3228-005D-7F37-53A4-2A85AB2EAB41}"/>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7" name="Copyright">
            <a:extLst>
              <a:ext uri="{FF2B5EF4-FFF2-40B4-BE49-F238E27FC236}">
                <a16:creationId xmlns:a16="http://schemas.microsoft.com/office/drawing/2014/main" id="{720E8167-D350-04C4-7766-2718DD7E21C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2" name="2 Title">
            <a:extLst>
              <a:ext uri="{FF2B5EF4-FFF2-40B4-BE49-F238E27FC236}">
                <a16:creationId xmlns:a16="http://schemas.microsoft.com/office/drawing/2014/main" id="{A9C10C14-6255-58FC-1CF7-BCEC22CDABE5}"/>
              </a:ext>
            </a:extLst>
          </p:cNvPr>
          <p:cNvSpPr>
            <a:spLocks noGrp="1" noRot="1" noMove="1" noResize="1" noEditPoints="1" noAdjustHandles="1" noChangeArrowheads="1" noChangeShapeType="1"/>
          </p:cNvSpPr>
          <p:nvPr>
            <p:ph type="body" sz="quarter" idx="35" hasCustomPrompt="1"/>
          </p:nvPr>
        </p:nvSpPr>
        <p:spPr>
          <a:xfrm>
            <a:off x="3879236" y="3149759"/>
            <a:ext cx="2805258" cy="279242"/>
          </a:xfrm>
          <a:prstGeom prst="rect">
            <a:avLst/>
          </a:prstGeom>
        </p:spPr>
        <p:txBody>
          <a:bodyPr lIns="0" tIns="0" rIns="0" bIns="0" anchor="t">
            <a:normAutofit/>
          </a:bodyPr>
          <a:lstStyle>
            <a:lvl1pPr marL="0" indent="0" algn="ctr">
              <a:spcBef>
                <a:spcPts val="600"/>
              </a:spcBef>
              <a:buNone/>
              <a:defRPr sz="1000">
                <a:solidFill>
                  <a:schemeClr val="tx1"/>
                </a:solidFill>
              </a:defRPr>
            </a:lvl1pPr>
          </a:lstStyle>
          <a:p>
            <a:pPr lvl="0"/>
            <a:r>
              <a:rPr lang="en-US" dirty="0"/>
              <a:t>Title, Company</a:t>
            </a:r>
          </a:p>
        </p:txBody>
      </p:sp>
      <p:sp>
        <p:nvSpPr>
          <p:cNvPr id="13" name="2 Name">
            <a:extLst>
              <a:ext uri="{FF2B5EF4-FFF2-40B4-BE49-F238E27FC236}">
                <a16:creationId xmlns:a16="http://schemas.microsoft.com/office/drawing/2014/main" id="{C3B29F2F-27AF-B7A2-0363-797A740BC77D}"/>
              </a:ext>
            </a:extLst>
          </p:cNvPr>
          <p:cNvSpPr>
            <a:spLocks noGrp="1" noRot="1" noMove="1" noResize="1" noEditPoints="1" noAdjustHandles="1" noChangeArrowheads="1" noChangeShapeType="1"/>
          </p:cNvSpPr>
          <p:nvPr>
            <p:ph type="body" sz="quarter" idx="36" hasCustomPrompt="1"/>
          </p:nvPr>
        </p:nvSpPr>
        <p:spPr>
          <a:xfrm>
            <a:off x="3879236" y="2704935"/>
            <a:ext cx="2805258" cy="400751"/>
          </a:xfrm>
          <a:prstGeom prst="rect">
            <a:avLst/>
          </a:prstGeom>
        </p:spPr>
        <p:txBody>
          <a:bodyPr lIns="0" tIns="0" rIns="0" bIns="0" anchor="b">
            <a:normAutofit/>
          </a:bodyPr>
          <a:lstStyle>
            <a:lvl1pPr marL="0" indent="0" algn="ctr">
              <a:spcBef>
                <a:spcPts val="600"/>
              </a:spcBef>
              <a:buNone/>
              <a:defRPr sz="2100">
                <a:solidFill>
                  <a:schemeClr val="accent1"/>
                </a:solidFill>
              </a:defRPr>
            </a:lvl1pPr>
          </a:lstStyle>
          <a:p>
            <a:pPr lvl="0"/>
            <a:r>
              <a:rPr lang="en-US" dirty="0"/>
              <a:t>FirstName LastName</a:t>
            </a:r>
          </a:p>
        </p:txBody>
      </p:sp>
      <p:sp>
        <p:nvSpPr>
          <p:cNvPr id="14" name="2 Photo">
            <a:extLst>
              <a:ext uri="{FF2B5EF4-FFF2-40B4-BE49-F238E27FC236}">
                <a16:creationId xmlns:a16="http://schemas.microsoft.com/office/drawing/2014/main" id="{08A0AC1D-8675-4791-B874-7C75D3595C94}"/>
              </a:ext>
            </a:extLst>
          </p:cNvPr>
          <p:cNvSpPr>
            <a:spLocks noGrp="1" noRot="1" noMove="1" noResize="1" noEditPoints="1" noAdjustHandles="1" noChangeArrowheads="1" noChangeShapeType="1"/>
          </p:cNvSpPr>
          <p:nvPr>
            <p:ph type="pic" sz="quarter" idx="28" hasCustomPrompt="1"/>
          </p:nvPr>
        </p:nvSpPr>
        <p:spPr>
          <a:xfrm>
            <a:off x="4413185" y="828420"/>
            <a:ext cx="1737360" cy="17373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sp>
        <p:nvSpPr>
          <p:cNvPr id="10" name="1 Title">
            <a:extLst>
              <a:ext uri="{FF2B5EF4-FFF2-40B4-BE49-F238E27FC236}">
                <a16:creationId xmlns:a16="http://schemas.microsoft.com/office/drawing/2014/main" id="{4B494FAB-AB6C-3173-B19D-0F006BB52C94}"/>
              </a:ext>
            </a:extLst>
          </p:cNvPr>
          <p:cNvSpPr>
            <a:spLocks noGrp="1" noRot="1" noMove="1" noResize="1" noEditPoints="1" noAdjustHandles="1" noChangeArrowheads="1" noChangeShapeType="1"/>
          </p:cNvSpPr>
          <p:nvPr>
            <p:ph type="body" sz="quarter" idx="33" hasCustomPrompt="1"/>
          </p:nvPr>
        </p:nvSpPr>
        <p:spPr>
          <a:xfrm>
            <a:off x="630707" y="3149759"/>
            <a:ext cx="2805258" cy="279242"/>
          </a:xfrm>
          <a:prstGeom prst="rect">
            <a:avLst/>
          </a:prstGeom>
        </p:spPr>
        <p:txBody>
          <a:bodyPr lIns="0" tIns="0" rIns="0" bIns="0" anchor="t">
            <a:normAutofit/>
          </a:bodyPr>
          <a:lstStyle>
            <a:lvl1pPr marL="0" indent="0" algn="ctr">
              <a:spcBef>
                <a:spcPts val="600"/>
              </a:spcBef>
              <a:buNone/>
              <a:defRPr sz="1000">
                <a:solidFill>
                  <a:schemeClr val="tx1"/>
                </a:solidFill>
              </a:defRPr>
            </a:lvl1pPr>
          </a:lstStyle>
          <a:p>
            <a:pPr lvl="0"/>
            <a:r>
              <a:rPr lang="en-US" dirty="0"/>
              <a:t>Title, Company</a:t>
            </a:r>
          </a:p>
        </p:txBody>
      </p:sp>
      <p:sp>
        <p:nvSpPr>
          <p:cNvPr id="11" name="1 Name">
            <a:extLst>
              <a:ext uri="{FF2B5EF4-FFF2-40B4-BE49-F238E27FC236}">
                <a16:creationId xmlns:a16="http://schemas.microsoft.com/office/drawing/2014/main" id="{36E51DC3-F725-FDC7-0832-2D88E8A468B3}"/>
              </a:ext>
            </a:extLst>
          </p:cNvPr>
          <p:cNvSpPr>
            <a:spLocks noGrp="1" noRot="1" noMove="1" noResize="1" noEditPoints="1" noAdjustHandles="1" noChangeArrowheads="1" noChangeShapeType="1"/>
          </p:cNvSpPr>
          <p:nvPr>
            <p:ph type="body" sz="quarter" idx="34" hasCustomPrompt="1"/>
          </p:nvPr>
        </p:nvSpPr>
        <p:spPr>
          <a:xfrm>
            <a:off x="630707" y="2704935"/>
            <a:ext cx="2805258" cy="400751"/>
          </a:xfrm>
          <a:prstGeom prst="rect">
            <a:avLst/>
          </a:prstGeom>
        </p:spPr>
        <p:txBody>
          <a:bodyPr lIns="0" tIns="0" rIns="0" bIns="0" anchor="b">
            <a:normAutofit/>
          </a:bodyPr>
          <a:lstStyle>
            <a:lvl1pPr marL="0" indent="0" algn="ctr">
              <a:spcBef>
                <a:spcPts val="600"/>
              </a:spcBef>
              <a:buNone/>
              <a:defRPr sz="2100">
                <a:solidFill>
                  <a:schemeClr val="accent1"/>
                </a:solidFill>
              </a:defRPr>
            </a:lvl1pPr>
          </a:lstStyle>
          <a:p>
            <a:pPr lvl="0"/>
            <a:r>
              <a:rPr lang="en-US" dirty="0"/>
              <a:t>FirstName LastName</a:t>
            </a:r>
          </a:p>
        </p:txBody>
      </p:sp>
      <p:sp>
        <p:nvSpPr>
          <p:cNvPr id="21" name="1 Photo">
            <a:extLst>
              <a:ext uri="{FF2B5EF4-FFF2-40B4-BE49-F238E27FC236}">
                <a16:creationId xmlns:a16="http://schemas.microsoft.com/office/drawing/2014/main" id="{A9BD3D5D-073E-4942-B5D2-CA87A428F8CF}"/>
              </a:ext>
            </a:extLst>
          </p:cNvPr>
          <p:cNvSpPr>
            <a:spLocks noGrp="1" noRot="1" noMove="1" noResize="1" noEditPoints="1" noAdjustHandles="1" noChangeArrowheads="1" noChangeShapeType="1"/>
          </p:cNvSpPr>
          <p:nvPr>
            <p:ph type="pic" sz="quarter" idx="22" hasCustomPrompt="1"/>
          </p:nvPr>
        </p:nvSpPr>
        <p:spPr>
          <a:xfrm>
            <a:off x="1164656" y="828420"/>
            <a:ext cx="1737360" cy="17373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pic>
        <p:nvPicPr>
          <p:cNvPr id="3" name="R Corner Bug">
            <a:extLst>
              <a:ext uri="{FF2B5EF4-FFF2-40B4-BE49-F238E27FC236}">
                <a16:creationId xmlns:a16="http://schemas.microsoft.com/office/drawing/2014/main" id="{CC63BA97-A7B0-397E-3EDC-121786A51126}"/>
              </a:ext>
            </a:extLst>
          </p:cNvPr>
          <p:cNvPicPr/>
          <p:nvPr/>
        </p:nvPicPr>
        <p:blipFill>
          <a:blip r:embed="rId3"/>
          <a:src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916952D0-043C-321A-789F-222E3831ED04}"/>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34616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Headshot - 3 Speakers">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C4E93BC4-9A52-F144-57E2-7329B1ECFF48}"/>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6" name="Copyright">
            <a:extLst>
              <a:ext uri="{FF2B5EF4-FFF2-40B4-BE49-F238E27FC236}">
                <a16:creationId xmlns:a16="http://schemas.microsoft.com/office/drawing/2014/main" id="{C4303006-1C9A-7BEF-7DB9-0FF30D70F8FC}"/>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3" name="3 Title">
            <a:extLst>
              <a:ext uri="{FF2B5EF4-FFF2-40B4-BE49-F238E27FC236}">
                <a16:creationId xmlns:a16="http://schemas.microsoft.com/office/drawing/2014/main" id="{75B4672E-B8D8-F651-DFD0-3AE51832A6FC}"/>
              </a:ext>
            </a:extLst>
          </p:cNvPr>
          <p:cNvSpPr>
            <a:spLocks noGrp="1" noRot="1" noMove="1" noResize="1" noEditPoints="1" noAdjustHandles="1" noChangeArrowheads="1" noChangeShapeType="1"/>
          </p:cNvSpPr>
          <p:nvPr>
            <p:ph type="body" sz="quarter" idx="43" hasCustomPrompt="1"/>
          </p:nvPr>
        </p:nvSpPr>
        <p:spPr>
          <a:xfrm>
            <a:off x="4824985"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4" name="3 Name">
            <a:extLst>
              <a:ext uri="{FF2B5EF4-FFF2-40B4-BE49-F238E27FC236}">
                <a16:creationId xmlns:a16="http://schemas.microsoft.com/office/drawing/2014/main" id="{1701B8EE-CCA4-9E60-C2FE-8578C420BBA6}"/>
              </a:ext>
            </a:extLst>
          </p:cNvPr>
          <p:cNvSpPr>
            <a:spLocks noGrp="1" noRot="1" noMove="1" noResize="1" noEditPoints="1" noAdjustHandles="1" noChangeArrowheads="1" noChangeShapeType="1"/>
          </p:cNvSpPr>
          <p:nvPr>
            <p:ph type="body" sz="quarter" idx="44" hasCustomPrompt="1"/>
          </p:nvPr>
        </p:nvSpPr>
        <p:spPr>
          <a:xfrm>
            <a:off x="4824985"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48" name="3 Photo">
            <a:extLst>
              <a:ext uri="{FF2B5EF4-FFF2-40B4-BE49-F238E27FC236}">
                <a16:creationId xmlns:a16="http://schemas.microsoft.com/office/drawing/2014/main" id="{D41662B8-8BFF-4A92-BC0D-4F45B8B128EA}"/>
              </a:ext>
            </a:extLst>
          </p:cNvPr>
          <p:cNvSpPr>
            <a:spLocks noGrp="1" noRot="1" noMove="1" noResize="1" noEditPoints="1" noAdjustHandles="1" noChangeArrowheads="1" noChangeShapeType="1"/>
          </p:cNvSpPr>
          <p:nvPr>
            <p:ph type="pic" sz="quarter" idx="39" hasCustomPrompt="1"/>
          </p:nvPr>
        </p:nvSpPr>
        <p:spPr>
          <a:xfrm>
            <a:off x="5042335"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11" name="2 Title">
            <a:extLst>
              <a:ext uri="{FF2B5EF4-FFF2-40B4-BE49-F238E27FC236}">
                <a16:creationId xmlns:a16="http://schemas.microsoft.com/office/drawing/2014/main" id="{04B40098-0457-FE5D-7B22-AF763E6379EB}"/>
              </a:ext>
            </a:extLst>
          </p:cNvPr>
          <p:cNvSpPr>
            <a:spLocks noGrp="1" noRot="1" noMove="1" noResize="1" noEditPoints="1" noAdjustHandles="1" noChangeArrowheads="1" noChangeShapeType="1"/>
          </p:cNvSpPr>
          <p:nvPr>
            <p:ph type="body" sz="quarter" idx="41" hasCustomPrompt="1"/>
          </p:nvPr>
        </p:nvSpPr>
        <p:spPr>
          <a:xfrm>
            <a:off x="2699586"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2" name="2 Name">
            <a:extLst>
              <a:ext uri="{FF2B5EF4-FFF2-40B4-BE49-F238E27FC236}">
                <a16:creationId xmlns:a16="http://schemas.microsoft.com/office/drawing/2014/main" id="{BDC7A014-13B2-0A38-5028-F01D06757391}"/>
              </a:ext>
            </a:extLst>
          </p:cNvPr>
          <p:cNvSpPr>
            <a:spLocks noGrp="1" noRot="1" noMove="1" noResize="1" noEditPoints="1" noAdjustHandles="1" noChangeArrowheads="1" noChangeShapeType="1"/>
          </p:cNvSpPr>
          <p:nvPr>
            <p:ph type="body" sz="quarter" idx="42" hasCustomPrompt="1"/>
          </p:nvPr>
        </p:nvSpPr>
        <p:spPr>
          <a:xfrm>
            <a:off x="2699586"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37" name="2 Photo">
            <a:extLst>
              <a:ext uri="{FF2B5EF4-FFF2-40B4-BE49-F238E27FC236}">
                <a16:creationId xmlns:a16="http://schemas.microsoft.com/office/drawing/2014/main" id="{3375B35E-E702-4C38-BBBC-4D55D0DFB28A}"/>
              </a:ext>
            </a:extLst>
          </p:cNvPr>
          <p:cNvSpPr>
            <a:spLocks noGrp="1" noRot="1" noMove="1" noResize="1" noEditPoints="1" noAdjustHandles="1" noChangeArrowheads="1" noChangeShapeType="1"/>
          </p:cNvSpPr>
          <p:nvPr>
            <p:ph type="pic" sz="quarter" idx="34" hasCustomPrompt="1"/>
          </p:nvPr>
        </p:nvSpPr>
        <p:spPr>
          <a:xfrm>
            <a:off x="2916936"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9" name="1 Title">
            <a:extLst>
              <a:ext uri="{FF2B5EF4-FFF2-40B4-BE49-F238E27FC236}">
                <a16:creationId xmlns:a16="http://schemas.microsoft.com/office/drawing/2014/main" id="{B34738ED-4604-B44A-3A8F-D5E7C1659AA1}"/>
              </a:ext>
            </a:extLst>
          </p:cNvPr>
          <p:cNvSpPr>
            <a:spLocks noGrp="1" noRot="1" noMove="1" noResize="1" noEditPoints="1" noAdjustHandles="1" noChangeArrowheads="1" noChangeShapeType="1"/>
          </p:cNvSpPr>
          <p:nvPr>
            <p:ph type="body" sz="quarter" idx="33" hasCustomPrompt="1"/>
          </p:nvPr>
        </p:nvSpPr>
        <p:spPr>
          <a:xfrm>
            <a:off x="572882"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0" name="1 Name">
            <a:extLst>
              <a:ext uri="{FF2B5EF4-FFF2-40B4-BE49-F238E27FC236}">
                <a16:creationId xmlns:a16="http://schemas.microsoft.com/office/drawing/2014/main" id="{BDA3BB32-890C-11A6-54A3-CB2E98C99BD4}"/>
              </a:ext>
            </a:extLst>
          </p:cNvPr>
          <p:cNvSpPr>
            <a:spLocks noGrp="1" noRot="1" noMove="1" noResize="1" noEditPoints="1" noAdjustHandles="1" noChangeArrowheads="1" noChangeShapeType="1"/>
          </p:cNvSpPr>
          <p:nvPr>
            <p:ph type="body" sz="quarter" idx="40" hasCustomPrompt="1"/>
          </p:nvPr>
        </p:nvSpPr>
        <p:spPr>
          <a:xfrm>
            <a:off x="572882"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40" name="1 Photo">
            <a:extLst>
              <a:ext uri="{FF2B5EF4-FFF2-40B4-BE49-F238E27FC236}">
                <a16:creationId xmlns:a16="http://schemas.microsoft.com/office/drawing/2014/main" id="{1EE58838-475E-449D-ACBB-D35AA678886B}"/>
              </a:ext>
            </a:extLst>
          </p:cNvPr>
          <p:cNvSpPr>
            <a:spLocks noGrp="1" noRot="1" noMove="1" noResize="1" noEditPoints="1" noAdjustHandles="1" noChangeArrowheads="1" noChangeShapeType="1"/>
          </p:cNvSpPr>
          <p:nvPr>
            <p:ph type="pic" sz="quarter" idx="22" hasCustomPrompt="1"/>
          </p:nvPr>
        </p:nvSpPr>
        <p:spPr>
          <a:xfrm>
            <a:off x="790231"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pic>
        <p:nvPicPr>
          <p:cNvPr id="3" name="R Corner Bug">
            <a:extLst>
              <a:ext uri="{FF2B5EF4-FFF2-40B4-BE49-F238E27FC236}">
                <a16:creationId xmlns:a16="http://schemas.microsoft.com/office/drawing/2014/main" id="{30CA55E1-9CBB-7265-4C37-DED41841C1F0}"/>
              </a:ext>
            </a:extLst>
          </p:cNvPr>
          <p:cNvPicPr/>
          <p:nvPr/>
        </p:nvPicPr>
        <p:blipFill>
          <a:blip r:embed="rId3"/>
          <a:src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06960A00-ED42-B369-7240-708F84C3A4CF}"/>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09823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shot - 4 Speakers">
    <p:spTree>
      <p:nvGrpSpPr>
        <p:cNvPr id="1" name=""/>
        <p:cNvGrpSpPr/>
        <p:nvPr/>
      </p:nvGrpSpPr>
      <p:grpSpPr>
        <a:xfrm>
          <a:off x="0" y="0"/>
          <a:ext cx="0" cy="0"/>
          <a:chOff x="0" y="0"/>
          <a:chExt cx="0" cy="0"/>
        </a:xfrm>
      </p:grpSpPr>
      <p:pic>
        <p:nvPicPr>
          <p:cNvPr id="3" name="R Corner Bug">
            <a:extLst>
              <a:ext uri="{FF2B5EF4-FFF2-40B4-BE49-F238E27FC236}">
                <a16:creationId xmlns:a16="http://schemas.microsoft.com/office/drawing/2014/main" id="{0D4F9B09-3E5E-8FC9-91E3-CA015F959DD5}"/>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7" name="Copyright">
            <a:extLst>
              <a:ext uri="{FF2B5EF4-FFF2-40B4-BE49-F238E27FC236}">
                <a16:creationId xmlns:a16="http://schemas.microsoft.com/office/drawing/2014/main" id="{77C28ED7-49E0-BB21-8D3A-47CBF9010F79}"/>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2" name="4 Title">
            <a:extLst>
              <a:ext uri="{FF2B5EF4-FFF2-40B4-BE49-F238E27FC236}">
                <a16:creationId xmlns:a16="http://schemas.microsoft.com/office/drawing/2014/main" id="{95B05276-4B5F-3684-71A9-1EAFB96B8D3D}"/>
              </a:ext>
            </a:extLst>
          </p:cNvPr>
          <p:cNvSpPr>
            <a:spLocks noGrp="1" noRot="1" noMove="1" noResize="1" noEditPoints="1" noAdjustHandles="1" noChangeArrowheads="1" noChangeShapeType="1"/>
          </p:cNvSpPr>
          <p:nvPr>
            <p:ph type="body" sz="quarter" idx="49" hasCustomPrompt="1"/>
          </p:nvPr>
        </p:nvSpPr>
        <p:spPr>
          <a:xfrm>
            <a:off x="5246473"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33" name="4 Name">
            <a:extLst>
              <a:ext uri="{FF2B5EF4-FFF2-40B4-BE49-F238E27FC236}">
                <a16:creationId xmlns:a16="http://schemas.microsoft.com/office/drawing/2014/main" id="{053D6A54-C619-D4BD-CC07-3A9D7BF2CDAA}"/>
              </a:ext>
            </a:extLst>
          </p:cNvPr>
          <p:cNvSpPr>
            <a:spLocks noGrp="1" noRot="1" noMove="1" noResize="1" noEditPoints="1" noAdjustHandles="1" noChangeArrowheads="1" noChangeShapeType="1"/>
          </p:cNvSpPr>
          <p:nvPr>
            <p:ph type="body" sz="quarter" idx="50" hasCustomPrompt="1"/>
          </p:nvPr>
        </p:nvSpPr>
        <p:spPr>
          <a:xfrm>
            <a:off x="5246473"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42" name="4 Photo">
            <a:extLst>
              <a:ext uri="{FF2B5EF4-FFF2-40B4-BE49-F238E27FC236}">
                <a16:creationId xmlns:a16="http://schemas.microsoft.com/office/drawing/2014/main" id="{746B671D-3B3B-4F27-8707-B21CDC979B31}"/>
              </a:ext>
            </a:extLst>
          </p:cNvPr>
          <p:cNvSpPr>
            <a:spLocks noGrp="1" noRot="1" noMove="1" noResize="1" noEditPoints="1" noAdjustHandles="1" noChangeArrowheads="1" noChangeShapeType="1"/>
          </p:cNvSpPr>
          <p:nvPr>
            <p:ph type="pic" sz="quarter" idx="41" hasCustomPrompt="1"/>
          </p:nvPr>
        </p:nvSpPr>
        <p:spPr>
          <a:xfrm>
            <a:off x="5408459"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8" name="3 Title">
            <a:extLst>
              <a:ext uri="{FF2B5EF4-FFF2-40B4-BE49-F238E27FC236}">
                <a16:creationId xmlns:a16="http://schemas.microsoft.com/office/drawing/2014/main" id="{0B36E0AE-CE54-7C83-9BEC-4814A85F2F72}"/>
              </a:ext>
            </a:extLst>
          </p:cNvPr>
          <p:cNvSpPr>
            <a:spLocks noGrp="1" noRot="1" noMove="1" noResize="1" noEditPoints="1" noAdjustHandles="1" noChangeArrowheads="1" noChangeShapeType="1"/>
          </p:cNvSpPr>
          <p:nvPr>
            <p:ph type="body" sz="quarter" idx="47" hasCustomPrompt="1"/>
          </p:nvPr>
        </p:nvSpPr>
        <p:spPr>
          <a:xfrm>
            <a:off x="3707378"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9" name="3 Name">
            <a:extLst>
              <a:ext uri="{FF2B5EF4-FFF2-40B4-BE49-F238E27FC236}">
                <a16:creationId xmlns:a16="http://schemas.microsoft.com/office/drawing/2014/main" id="{B418E86C-4497-72BF-E24D-C8F3F84322D7}"/>
              </a:ext>
            </a:extLst>
          </p:cNvPr>
          <p:cNvSpPr>
            <a:spLocks noGrp="1" noRot="1" noMove="1" noResize="1" noEditPoints="1" noAdjustHandles="1" noChangeArrowheads="1" noChangeShapeType="1"/>
          </p:cNvSpPr>
          <p:nvPr>
            <p:ph type="body" sz="quarter" idx="48" hasCustomPrompt="1"/>
          </p:nvPr>
        </p:nvSpPr>
        <p:spPr>
          <a:xfrm>
            <a:off x="3707378"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31" name="3 Photo">
            <a:extLst>
              <a:ext uri="{FF2B5EF4-FFF2-40B4-BE49-F238E27FC236}">
                <a16:creationId xmlns:a16="http://schemas.microsoft.com/office/drawing/2014/main" id="{81BE83D0-0D45-4A7F-854E-96465191FC04}"/>
              </a:ext>
            </a:extLst>
          </p:cNvPr>
          <p:cNvSpPr>
            <a:spLocks noGrp="1" noRot="1" noMove="1" noResize="1" noEditPoints="1" noAdjustHandles="1" noChangeArrowheads="1" noChangeShapeType="1"/>
          </p:cNvSpPr>
          <p:nvPr>
            <p:ph type="pic" sz="quarter" idx="40" hasCustomPrompt="1"/>
          </p:nvPr>
        </p:nvSpPr>
        <p:spPr>
          <a:xfrm>
            <a:off x="3869363"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6" name="2 Title">
            <a:extLst>
              <a:ext uri="{FF2B5EF4-FFF2-40B4-BE49-F238E27FC236}">
                <a16:creationId xmlns:a16="http://schemas.microsoft.com/office/drawing/2014/main" id="{087BDCB8-0DA5-0729-5436-1BF98187B99D}"/>
              </a:ext>
            </a:extLst>
          </p:cNvPr>
          <p:cNvSpPr>
            <a:spLocks noGrp="1" noRot="1" noMove="1" noResize="1" noEditPoints="1" noAdjustHandles="1" noChangeArrowheads="1" noChangeShapeType="1"/>
          </p:cNvSpPr>
          <p:nvPr>
            <p:ph type="body" sz="quarter" idx="45" hasCustomPrompt="1"/>
          </p:nvPr>
        </p:nvSpPr>
        <p:spPr>
          <a:xfrm>
            <a:off x="2168282"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7" name="2 Name">
            <a:extLst>
              <a:ext uri="{FF2B5EF4-FFF2-40B4-BE49-F238E27FC236}">
                <a16:creationId xmlns:a16="http://schemas.microsoft.com/office/drawing/2014/main" id="{2AF79A94-4D85-67FA-B0BD-AB21F93512E3}"/>
              </a:ext>
            </a:extLst>
          </p:cNvPr>
          <p:cNvSpPr>
            <a:spLocks noGrp="1" noRot="1" noMove="1" noResize="1" noEditPoints="1" noAdjustHandles="1" noChangeArrowheads="1" noChangeShapeType="1"/>
          </p:cNvSpPr>
          <p:nvPr>
            <p:ph type="body" sz="quarter" idx="46" hasCustomPrompt="1"/>
          </p:nvPr>
        </p:nvSpPr>
        <p:spPr>
          <a:xfrm>
            <a:off x="2168282"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22" name="2 Photo">
            <a:extLst>
              <a:ext uri="{FF2B5EF4-FFF2-40B4-BE49-F238E27FC236}">
                <a16:creationId xmlns:a16="http://schemas.microsoft.com/office/drawing/2014/main" id="{CC0BB26F-29C8-4CFB-9D24-8EBB434F36CF}"/>
              </a:ext>
            </a:extLst>
          </p:cNvPr>
          <p:cNvSpPr>
            <a:spLocks noGrp="1" noRot="1" noMove="1" noResize="1" noEditPoints="1" noAdjustHandles="1" noChangeArrowheads="1" noChangeShapeType="1"/>
          </p:cNvSpPr>
          <p:nvPr>
            <p:ph type="pic" sz="quarter" idx="39" hasCustomPrompt="1"/>
          </p:nvPr>
        </p:nvSpPr>
        <p:spPr>
          <a:xfrm>
            <a:off x="2330268"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 name="1 Title">
            <a:extLst>
              <a:ext uri="{FF2B5EF4-FFF2-40B4-BE49-F238E27FC236}">
                <a16:creationId xmlns:a16="http://schemas.microsoft.com/office/drawing/2014/main" id="{3963BFC3-EF21-2C97-1AD1-26A557BF1FDF}"/>
              </a:ext>
            </a:extLst>
          </p:cNvPr>
          <p:cNvSpPr>
            <a:spLocks noGrp="1" noRot="1" noMove="1" noResize="1" noEditPoints="1" noAdjustHandles="1" noChangeArrowheads="1" noChangeShapeType="1"/>
          </p:cNvSpPr>
          <p:nvPr>
            <p:ph type="body" sz="quarter" idx="33" hasCustomPrompt="1"/>
          </p:nvPr>
        </p:nvSpPr>
        <p:spPr>
          <a:xfrm>
            <a:off x="629188"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1" name="1 Name">
            <a:extLst>
              <a:ext uri="{FF2B5EF4-FFF2-40B4-BE49-F238E27FC236}">
                <a16:creationId xmlns:a16="http://schemas.microsoft.com/office/drawing/2014/main" id="{A3A9AEC2-DB97-CC72-DEF9-5CBAC656B70E}"/>
              </a:ext>
            </a:extLst>
          </p:cNvPr>
          <p:cNvSpPr>
            <a:spLocks noGrp="1" noRot="1" noMove="1" noResize="1" noEditPoints="1" noAdjustHandles="1" noChangeArrowheads="1" noChangeShapeType="1"/>
          </p:cNvSpPr>
          <p:nvPr>
            <p:ph type="body" sz="quarter" idx="44" hasCustomPrompt="1"/>
          </p:nvPr>
        </p:nvSpPr>
        <p:spPr>
          <a:xfrm>
            <a:off x="629188"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28" name="1 Photo">
            <a:extLst>
              <a:ext uri="{FF2B5EF4-FFF2-40B4-BE49-F238E27FC236}">
                <a16:creationId xmlns:a16="http://schemas.microsoft.com/office/drawing/2014/main" id="{B3B03CF9-CE49-4B7B-889E-FCE036395810}"/>
              </a:ext>
            </a:extLst>
          </p:cNvPr>
          <p:cNvSpPr>
            <a:spLocks noGrp="1" noRot="1" noMove="1" noResize="1" noEditPoints="1" noAdjustHandles="1" noChangeArrowheads="1" noChangeShapeType="1"/>
          </p:cNvSpPr>
          <p:nvPr>
            <p:ph type="pic" sz="quarter" idx="34" hasCustomPrompt="1"/>
          </p:nvPr>
        </p:nvSpPr>
        <p:spPr>
          <a:xfrm>
            <a:off x="791173"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pic>
        <p:nvPicPr>
          <p:cNvPr id="2" name="R Corner Bug">
            <a:extLst>
              <a:ext uri="{FF2B5EF4-FFF2-40B4-BE49-F238E27FC236}">
                <a16:creationId xmlns:a16="http://schemas.microsoft.com/office/drawing/2014/main" id="{676E1B30-A77B-221F-1560-C2B6CA774758}"/>
              </a:ext>
            </a:extLst>
          </p:cNvPr>
          <p:cNvPicPr/>
          <p:nvPr/>
        </p:nvPicPr>
        <p:blipFill>
          <a:blip r:embed="rId3"/>
          <a:src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161C3CDE-99D2-789A-DE48-297EB4B1CDCE}"/>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22851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shot - 5 Speakers">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17D793AE-BBC8-144E-2688-71A0FA068A3A}"/>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6" name="Copyright">
            <a:extLst>
              <a:ext uri="{FF2B5EF4-FFF2-40B4-BE49-F238E27FC236}">
                <a16:creationId xmlns:a16="http://schemas.microsoft.com/office/drawing/2014/main" id="{F8D99750-6C0B-78CA-150C-6F130F414742}"/>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9" name="5 Title">
            <a:extLst>
              <a:ext uri="{FF2B5EF4-FFF2-40B4-BE49-F238E27FC236}">
                <a16:creationId xmlns:a16="http://schemas.microsoft.com/office/drawing/2014/main" id="{D419E483-486B-482E-0BEB-C594AE2864BA}"/>
              </a:ext>
            </a:extLst>
          </p:cNvPr>
          <p:cNvSpPr>
            <a:spLocks noGrp="1" noRot="1" noMove="1" noResize="1" noEditPoints="1" noAdjustHandles="1" noChangeArrowheads="1" noChangeShapeType="1"/>
          </p:cNvSpPr>
          <p:nvPr>
            <p:ph type="body" sz="quarter" idx="59" hasCustomPrompt="1"/>
          </p:nvPr>
        </p:nvSpPr>
        <p:spPr>
          <a:xfrm>
            <a:off x="3850209"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0" name="5 Name">
            <a:extLst>
              <a:ext uri="{FF2B5EF4-FFF2-40B4-BE49-F238E27FC236}">
                <a16:creationId xmlns:a16="http://schemas.microsoft.com/office/drawing/2014/main" id="{1E3D0FE2-18B2-5496-3077-1AB95964E34F}"/>
              </a:ext>
            </a:extLst>
          </p:cNvPr>
          <p:cNvSpPr>
            <a:spLocks noGrp="1" noRot="1" noMove="1" noResize="1" noEditPoints="1" noAdjustHandles="1" noChangeArrowheads="1" noChangeShapeType="1"/>
          </p:cNvSpPr>
          <p:nvPr>
            <p:ph type="body" sz="quarter" idx="60" hasCustomPrompt="1"/>
          </p:nvPr>
        </p:nvSpPr>
        <p:spPr>
          <a:xfrm>
            <a:off x="3850209"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9" name="5 Photo">
            <a:extLst>
              <a:ext uri="{FF2B5EF4-FFF2-40B4-BE49-F238E27FC236}">
                <a16:creationId xmlns:a16="http://schemas.microsoft.com/office/drawing/2014/main" id="{2BAC8D8B-00FC-4107-97A4-8E06398B54F2}"/>
              </a:ext>
            </a:extLst>
          </p:cNvPr>
          <p:cNvSpPr>
            <a:spLocks noGrp="1" noRot="1" noMove="1" noResize="1" noEditPoints="1" noAdjustHandles="1" noChangeArrowheads="1" noChangeShapeType="1"/>
          </p:cNvSpPr>
          <p:nvPr>
            <p:ph type="pic" sz="quarter" idx="50" hasCustomPrompt="1"/>
          </p:nvPr>
        </p:nvSpPr>
        <p:spPr>
          <a:xfrm>
            <a:off x="4198086"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7" name="4 Title">
            <a:extLst>
              <a:ext uri="{FF2B5EF4-FFF2-40B4-BE49-F238E27FC236}">
                <a16:creationId xmlns:a16="http://schemas.microsoft.com/office/drawing/2014/main" id="{9A5B5A41-EAB2-B569-F3F6-2C63ACFCE2E6}"/>
              </a:ext>
            </a:extLst>
          </p:cNvPr>
          <p:cNvSpPr>
            <a:spLocks noGrp="1" noRot="1" noMove="1" noResize="1" noEditPoints="1" noAdjustHandles="1" noChangeArrowheads="1" noChangeShapeType="1"/>
          </p:cNvSpPr>
          <p:nvPr>
            <p:ph type="body" sz="quarter" idx="57" hasCustomPrompt="1"/>
          </p:nvPr>
        </p:nvSpPr>
        <p:spPr>
          <a:xfrm>
            <a:off x="1713529"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8" name="4 Name">
            <a:extLst>
              <a:ext uri="{FF2B5EF4-FFF2-40B4-BE49-F238E27FC236}">
                <a16:creationId xmlns:a16="http://schemas.microsoft.com/office/drawing/2014/main" id="{E2B489C7-941B-D915-5E16-A27B0A5D85CE}"/>
              </a:ext>
            </a:extLst>
          </p:cNvPr>
          <p:cNvSpPr>
            <a:spLocks noGrp="1" noRot="1" noMove="1" noResize="1" noEditPoints="1" noAdjustHandles="1" noChangeArrowheads="1" noChangeShapeType="1"/>
          </p:cNvSpPr>
          <p:nvPr>
            <p:ph type="body" sz="quarter" idx="58" hasCustomPrompt="1"/>
          </p:nvPr>
        </p:nvSpPr>
        <p:spPr>
          <a:xfrm>
            <a:off x="1713529"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3" name="4 Photo">
            <a:extLst>
              <a:ext uri="{FF2B5EF4-FFF2-40B4-BE49-F238E27FC236}">
                <a16:creationId xmlns:a16="http://schemas.microsoft.com/office/drawing/2014/main" id="{982EF72F-0F29-4E9C-B149-3227C1C17E51}"/>
              </a:ext>
            </a:extLst>
          </p:cNvPr>
          <p:cNvSpPr>
            <a:spLocks noGrp="1" noRot="1" noMove="1" noResize="1" noEditPoints="1" noAdjustHandles="1" noChangeArrowheads="1" noChangeShapeType="1"/>
          </p:cNvSpPr>
          <p:nvPr>
            <p:ph type="pic" sz="quarter" idx="47" hasCustomPrompt="1"/>
          </p:nvPr>
        </p:nvSpPr>
        <p:spPr>
          <a:xfrm>
            <a:off x="2061406"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5" name="3 Title">
            <a:extLst>
              <a:ext uri="{FF2B5EF4-FFF2-40B4-BE49-F238E27FC236}">
                <a16:creationId xmlns:a16="http://schemas.microsoft.com/office/drawing/2014/main" id="{42825E62-5E3E-6337-B31B-E274799DF215}"/>
              </a:ext>
            </a:extLst>
          </p:cNvPr>
          <p:cNvSpPr>
            <a:spLocks noGrp="1" noRot="1" noMove="1" noResize="1" noEditPoints="1" noAdjustHandles="1" noChangeArrowheads="1" noChangeShapeType="1"/>
          </p:cNvSpPr>
          <p:nvPr>
            <p:ph type="body" sz="quarter" idx="55" hasCustomPrompt="1"/>
          </p:nvPr>
        </p:nvSpPr>
        <p:spPr>
          <a:xfrm>
            <a:off x="4893677"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6" name="3 Name">
            <a:extLst>
              <a:ext uri="{FF2B5EF4-FFF2-40B4-BE49-F238E27FC236}">
                <a16:creationId xmlns:a16="http://schemas.microsoft.com/office/drawing/2014/main" id="{A520072B-B543-B4BE-A226-EA9EE92828DC}"/>
              </a:ext>
            </a:extLst>
          </p:cNvPr>
          <p:cNvSpPr>
            <a:spLocks noGrp="1" noRot="1" noMove="1" noResize="1" noEditPoints="1" noAdjustHandles="1" noChangeArrowheads="1" noChangeShapeType="1"/>
          </p:cNvSpPr>
          <p:nvPr>
            <p:ph type="body" sz="quarter" idx="56" hasCustomPrompt="1"/>
          </p:nvPr>
        </p:nvSpPr>
        <p:spPr>
          <a:xfrm>
            <a:off x="4893677"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2" name="3 Photo">
            <a:extLst>
              <a:ext uri="{FF2B5EF4-FFF2-40B4-BE49-F238E27FC236}">
                <a16:creationId xmlns:a16="http://schemas.microsoft.com/office/drawing/2014/main" id="{96D49863-9670-42E0-AC22-5190AB3223FC}"/>
              </a:ext>
            </a:extLst>
          </p:cNvPr>
          <p:cNvSpPr>
            <a:spLocks noGrp="1" noRot="1" noMove="1" noResize="1" noEditPoints="1" noAdjustHandles="1" noChangeArrowheads="1" noChangeShapeType="1"/>
          </p:cNvSpPr>
          <p:nvPr>
            <p:ph type="pic" sz="quarter" idx="46" hasCustomPrompt="1"/>
          </p:nvPr>
        </p:nvSpPr>
        <p:spPr>
          <a:xfrm>
            <a:off x="5246347"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3" name="2 Title">
            <a:extLst>
              <a:ext uri="{FF2B5EF4-FFF2-40B4-BE49-F238E27FC236}">
                <a16:creationId xmlns:a16="http://schemas.microsoft.com/office/drawing/2014/main" id="{ADF5CF51-1BD4-2E16-5D39-B44EA0A9D6E2}"/>
              </a:ext>
            </a:extLst>
          </p:cNvPr>
          <p:cNvSpPr>
            <a:spLocks noGrp="1" noRot="1" noMove="1" noResize="1" noEditPoints="1" noAdjustHandles="1" noChangeArrowheads="1" noChangeShapeType="1"/>
          </p:cNvSpPr>
          <p:nvPr>
            <p:ph type="body" sz="quarter" idx="53" hasCustomPrompt="1"/>
          </p:nvPr>
        </p:nvSpPr>
        <p:spPr>
          <a:xfrm>
            <a:off x="2779150"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4" name="2 Name">
            <a:extLst>
              <a:ext uri="{FF2B5EF4-FFF2-40B4-BE49-F238E27FC236}">
                <a16:creationId xmlns:a16="http://schemas.microsoft.com/office/drawing/2014/main" id="{E5E6AD3C-EB7C-7FF5-3C15-6E1EA2255ADE}"/>
              </a:ext>
            </a:extLst>
          </p:cNvPr>
          <p:cNvSpPr>
            <a:spLocks noGrp="1" noRot="1" noMove="1" noResize="1" noEditPoints="1" noAdjustHandles="1" noChangeArrowheads="1" noChangeShapeType="1"/>
          </p:cNvSpPr>
          <p:nvPr>
            <p:ph type="body" sz="quarter" idx="54" hasCustomPrompt="1"/>
          </p:nvPr>
        </p:nvSpPr>
        <p:spPr>
          <a:xfrm>
            <a:off x="2779150"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96" name="2 Photo">
            <a:extLst>
              <a:ext uri="{FF2B5EF4-FFF2-40B4-BE49-F238E27FC236}">
                <a16:creationId xmlns:a16="http://schemas.microsoft.com/office/drawing/2014/main" id="{B35D8B8D-CEF2-4FC2-B958-93695DD61C69}"/>
              </a:ext>
            </a:extLst>
          </p:cNvPr>
          <p:cNvSpPr>
            <a:spLocks noGrp="1" noRot="1" noMove="1" noResize="1" noEditPoints="1" noAdjustHandles="1" noChangeArrowheads="1" noChangeShapeType="1"/>
          </p:cNvSpPr>
          <p:nvPr>
            <p:ph type="pic" sz="quarter" idx="45" hasCustomPrompt="1"/>
          </p:nvPr>
        </p:nvSpPr>
        <p:spPr>
          <a:xfrm>
            <a:off x="313182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1" name="1 Title">
            <a:extLst>
              <a:ext uri="{FF2B5EF4-FFF2-40B4-BE49-F238E27FC236}">
                <a16:creationId xmlns:a16="http://schemas.microsoft.com/office/drawing/2014/main" id="{25377FAA-127C-3E0B-0B91-E86307185A40}"/>
              </a:ext>
            </a:extLst>
          </p:cNvPr>
          <p:cNvSpPr>
            <a:spLocks noGrp="1" noRot="1" noMove="1" noResize="1" noEditPoints="1" noAdjustHandles="1" noChangeArrowheads="1" noChangeShapeType="1"/>
          </p:cNvSpPr>
          <p:nvPr>
            <p:ph type="body" sz="quarter" idx="33" hasCustomPrompt="1"/>
          </p:nvPr>
        </p:nvSpPr>
        <p:spPr>
          <a:xfrm>
            <a:off x="664623" y="1767867"/>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2" name="1 Name">
            <a:extLst>
              <a:ext uri="{FF2B5EF4-FFF2-40B4-BE49-F238E27FC236}">
                <a16:creationId xmlns:a16="http://schemas.microsoft.com/office/drawing/2014/main" id="{704FD6F7-2699-76EB-9AB5-776071F106EB}"/>
              </a:ext>
            </a:extLst>
          </p:cNvPr>
          <p:cNvSpPr>
            <a:spLocks noGrp="1" noRot="1" noMove="1" noResize="1" noEditPoints="1" noAdjustHandles="1" noChangeArrowheads="1" noChangeShapeType="1"/>
          </p:cNvSpPr>
          <p:nvPr>
            <p:ph type="body" sz="quarter" idx="44" hasCustomPrompt="1"/>
          </p:nvPr>
        </p:nvSpPr>
        <p:spPr>
          <a:xfrm>
            <a:off x="664623" y="1495315"/>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99" name="1 Photo">
            <a:extLst>
              <a:ext uri="{FF2B5EF4-FFF2-40B4-BE49-F238E27FC236}">
                <a16:creationId xmlns:a16="http://schemas.microsoft.com/office/drawing/2014/main" id="{D7E08802-3963-454A-821C-626C0A9E0A03}"/>
              </a:ext>
            </a:extLst>
          </p:cNvPr>
          <p:cNvSpPr>
            <a:spLocks noGrp="1" noRot="1" noMove="1" noResize="1" noEditPoints="1" noAdjustHandles="1" noChangeArrowheads="1" noChangeShapeType="1"/>
          </p:cNvSpPr>
          <p:nvPr>
            <p:ph type="pic" sz="quarter" idx="34" hasCustomPrompt="1"/>
          </p:nvPr>
        </p:nvSpPr>
        <p:spPr>
          <a:xfrm>
            <a:off x="101250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pic>
        <p:nvPicPr>
          <p:cNvPr id="3" name="R Corner Bug">
            <a:extLst>
              <a:ext uri="{FF2B5EF4-FFF2-40B4-BE49-F238E27FC236}">
                <a16:creationId xmlns:a16="http://schemas.microsoft.com/office/drawing/2014/main" id="{1809D1FB-12AE-DA4A-2703-38BA801B768F}"/>
              </a:ext>
            </a:extLst>
          </p:cNvPr>
          <p:cNvPicPr/>
          <p:nvPr/>
        </p:nvPicPr>
        <p:blipFill>
          <a:blip r:embed="rId3"/>
          <a:src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65DDC1D5-4A12-297B-7148-696E16100055}"/>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4333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shot - 6 Speakers">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233418F5-F7F2-CE14-BDF2-8DDD8EF249B8}"/>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7" name="Copyright">
            <a:extLst>
              <a:ext uri="{FF2B5EF4-FFF2-40B4-BE49-F238E27FC236}">
                <a16:creationId xmlns:a16="http://schemas.microsoft.com/office/drawing/2014/main" id="{11CEE1BD-D87A-BC1D-FFAD-FAA8C93C3560}"/>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1" name="6 Title">
            <a:extLst>
              <a:ext uri="{FF2B5EF4-FFF2-40B4-BE49-F238E27FC236}">
                <a16:creationId xmlns:a16="http://schemas.microsoft.com/office/drawing/2014/main" id="{0C5CDCB5-DBF5-51AF-4699-C3C1DBA881E5}"/>
              </a:ext>
            </a:extLst>
          </p:cNvPr>
          <p:cNvSpPr>
            <a:spLocks noGrp="1" noRot="1" noMove="1" noResize="1" noEditPoints="1" noAdjustHandles="1" noChangeArrowheads="1" noChangeShapeType="1"/>
          </p:cNvSpPr>
          <p:nvPr>
            <p:ph type="body" sz="quarter" idx="62" hasCustomPrompt="1"/>
          </p:nvPr>
        </p:nvSpPr>
        <p:spPr>
          <a:xfrm>
            <a:off x="4893677"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32" name="6 Name">
            <a:extLst>
              <a:ext uri="{FF2B5EF4-FFF2-40B4-BE49-F238E27FC236}">
                <a16:creationId xmlns:a16="http://schemas.microsoft.com/office/drawing/2014/main" id="{CAC8F93F-8A4A-814C-B3EC-30EECBC07D29}"/>
              </a:ext>
            </a:extLst>
          </p:cNvPr>
          <p:cNvSpPr>
            <a:spLocks noGrp="1" noRot="1" noMove="1" noResize="1" noEditPoints="1" noAdjustHandles="1" noChangeArrowheads="1" noChangeShapeType="1"/>
          </p:cNvSpPr>
          <p:nvPr>
            <p:ph type="body" sz="quarter" idx="63" hasCustomPrompt="1"/>
          </p:nvPr>
        </p:nvSpPr>
        <p:spPr>
          <a:xfrm>
            <a:off x="4893677"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30" name="6 Photo">
            <a:extLst>
              <a:ext uri="{FF2B5EF4-FFF2-40B4-BE49-F238E27FC236}">
                <a16:creationId xmlns:a16="http://schemas.microsoft.com/office/drawing/2014/main" id="{6B8484C0-CA15-1DD4-5ECA-CFE2A76C2568}"/>
              </a:ext>
            </a:extLst>
          </p:cNvPr>
          <p:cNvSpPr>
            <a:spLocks noGrp="1" noRot="1" noMove="1" noResize="1" noEditPoints="1" noAdjustHandles="1" noChangeArrowheads="1" noChangeShapeType="1"/>
          </p:cNvSpPr>
          <p:nvPr>
            <p:ph type="pic" sz="quarter" idx="61" hasCustomPrompt="1"/>
          </p:nvPr>
        </p:nvSpPr>
        <p:spPr>
          <a:xfrm>
            <a:off x="5246347"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8" name="5 Title">
            <a:extLst>
              <a:ext uri="{FF2B5EF4-FFF2-40B4-BE49-F238E27FC236}">
                <a16:creationId xmlns:a16="http://schemas.microsoft.com/office/drawing/2014/main" id="{5A874EC6-2EF7-CA30-3917-E64CB2C2D27A}"/>
              </a:ext>
            </a:extLst>
          </p:cNvPr>
          <p:cNvSpPr>
            <a:spLocks noGrp="1" noRot="1" noMove="1" noResize="1" noEditPoints="1" noAdjustHandles="1" noChangeArrowheads="1" noChangeShapeType="1"/>
          </p:cNvSpPr>
          <p:nvPr>
            <p:ph type="body" sz="quarter" idx="59" hasCustomPrompt="1"/>
          </p:nvPr>
        </p:nvSpPr>
        <p:spPr>
          <a:xfrm>
            <a:off x="2783943"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9" name="5 Name">
            <a:extLst>
              <a:ext uri="{FF2B5EF4-FFF2-40B4-BE49-F238E27FC236}">
                <a16:creationId xmlns:a16="http://schemas.microsoft.com/office/drawing/2014/main" id="{EE395103-0B33-BB5A-7413-CCFC9692EBB7}"/>
              </a:ext>
            </a:extLst>
          </p:cNvPr>
          <p:cNvSpPr>
            <a:spLocks noGrp="1" noRot="1" noMove="1" noResize="1" noEditPoints="1" noAdjustHandles="1" noChangeArrowheads="1" noChangeShapeType="1"/>
          </p:cNvSpPr>
          <p:nvPr>
            <p:ph type="body" sz="quarter" idx="60" hasCustomPrompt="1"/>
          </p:nvPr>
        </p:nvSpPr>
        <p:spPr>
          <a:xfrm>
            <a:off x="2783943"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5" name="5 Photo">
            <a:extLst>
              <a:ext uri="{FF2B5EF4-FFF2-40B4-BE49-F238E27FC236}">
                <a16:creationId xmlns:a16="http://schemas.microsoft.com/office/drawing/2014/main" id="{693BAA2B-52D7-5DAC-11E6-DB747B9489F5}"/>
              </a:ext>
            </a:extLst>
          </p:cNvPr>
          <p:cNvSpPr>
            <a:spLocks noGrp="1" noRot="1" noMove="1" noResize="1" noEditPoints="1" noAdjustHandles="1" noChangeArrowheads="1" noChangeShapeType="1"/>
          </p:cNvSpPr>
          <p:nvPr>
            <p:ph type="pic" sz="quarter" idx="50" hasCustomPrompt="1"/>
          </p:nvPr>
        </p:nvSpPr>
        <p:spPr>
          <a:xfrm>
            <a:off x="3131820"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6" name="4 Title">
            <a:extLst>
              <a:ext uri="{FF2B5EF4-FFF2-40B4-BE49-F238E27FC236}">
                <a16:creationId xmlns:a16="http://schemas.microsoft.com/office/drawing/2014/main" id="{8CF471C4-3F15-77D8-C684-295707186584}"/>
              </a:ext>
            </a:extLst>
          </p:cNvPr>
          <p:cNvSpPr>
            <a:spLocks noGrp="1" noRot="1" noMove="1" noResize="1" noEditPoints="1" noAdjustHandles="1" noChangeArrowheads="1" noChangeShapeType="1"/>
          </p:cNvSpPr>
          <p:nvPr>
            <p:ph type="body" sz="quarter" idx="57" hasCustomPrompt="1"/>
          </p:nvPr>
        </p:nvSpPr>
        <p:spPr>
          <a:xfrm>
            <a:off x="664623"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7" name="4 Name">
            <a:extLst>
              <a:ext uri="{FF2B5EF4-FFF2-40B4-BE49-F238E27FC236}">
                <a16:creationId xmlns:a16="http://schemas.microsoft.com/office/drawing/2014/main" id="{6FCD8A95-D20B-BA19-0A61-717675EFE107}"/>
              </a:ext>
            </a:extLst>
          </p:cNvPr>
          <p:cNvSpPr>
            <a:spLocks noGrp="1" noRot="1" noMove="1" noResize="1" noEditPoints="1" noAdjustHandles="1" noChangeArrowheads="1" noChangeShapeType="1"/>
          </p:cNvSpPr>
          <p:nvPr>
            <p:ph type="body" sz="quarter" idx="58" hasCustomPrompt="1"/>
          </p:nvPr>
        </p:nvSpPr>
        <p:spPr>
          <a:xfrm>
            <a:off x="664623"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4" name="4 Photo">
            <a:extLst>
              <a:ext uri="{FF2B5EF4-FFF2-40B4-BE49-F238E27FC236}">
                <a16:creationId xmlns:a16="http://schemas.microsoft.com/office/drawing/2014/main" id="{1D96094E-4680-52C3-75A3-50EDB5E9CAB1}"/>
              </a:ext>
            </a:extLst>
          </p:cNvPr>
          <p:cNvSpPr>
            <a:spLocks noGrp="1" noRot="1" noMove="1" noResize="1" noEditPoints="1" noAdjustHandles="1" noChangeArrowheads="1" noChangeShapeType="1"/>
          </p:cNvSpPr>
          <p:nvPr>
            <p:ph type="pic" sz="quarter" idx="47" hasCustomPrompt="1"/>
          </p:nvPr>
        </p:nvSpPr>
        <p:spPr>
          <a:xfrm>
            <a:off x="1012500"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4" name="3 Title">
            <a:extLst>
              <a:ext uri="{FF2B5EF4-FFF2-40B4-BE49-F238E27FC236}">
                <a16:creationId xmlns:a16="http://schemas.microsoft.com/office/drawing/2014/main" id="{AA9318D5-5C3F-9926-E4DB-2A48E4D81903}"/>
              </a:ext>
            </a:extLst>
          </p:cNvPr>
          <p:cNvSpPr>
            <a:spLocks noGrp="1" noRot="1" noMove="1" noResize="1" noEditPoints="1" noAdjustHandles="1" noChangeArrowheads="1" noChangeShapeType="1"/>
          </p:cNvSpPr>
          <p:nvPr>
            <p:ph type="body" sz="quarter" idx="55" hasCustomPrompt="1"/>
          </p:nvPr>
        </p:nvSpPr>
        <p:spPr>
          <a:xfrm>
            <a:off x="4893677"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5" name="3 Name">
            <a:extLst>
              <a:ext uri="{FF2B5EF4-FFF2-40B4-BE49-F238E27FC236}">
                <a16:creationId xmlns:a16="http://schemas.microsoft.com/office/drawing/2014/main" id="{347A4570-C29D-698E-4BBD-32069A8F91CF}"/>
              </a:ext>
            </a:extLst>
          </p:cNvPr>
          <p:cNvSpPr>
            <a:spLocks noGrp="1" noRot="1" noMove="1" noResize="1" noEditPoints="1" noAdjustHandles="1" noChangeArrowheads="1" noChangeShapeType="1"/>
          </p:cNvSpPr>
          <p:nvPr>
            <p:ph type="body" sz="quarter" idx="56" hasCustomPrompt="1"/>
          </p:nvPr>
        </p:nvSpPr>
        <p:spPr>
          <a:xfrm>
            <a:off x="4893677"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3" name="3 Photo">
            <a:extLst>
              <a:ext uri="{FF2B5EF4-FFF2-40B4-BE49-F238E27FC236}">
                <a16:creationId xmlns:a16="http://schemas.microsoft.com/office/drawing/2014/main" id="{3345338A-7DDE-A0DA-21DA-727400C47C5D}"/>
              </a:ext>
            </a:extLst>
          </p:cNvPr>
          <p:cNvSpPr>
            <a:spLocks noGrp="1" noRot="1" noMove="1" noResize="1" noEditPoints="1" noAdjustHandles="1" noChangeArrowheads="1" noChangeShapeType="1"/>
          </p:cNvSpPr>
          <p:nvPr>
            <p:ph type="pic" sz="quarter" idx="46" hasCustomPrompt="1"/>
          </p:nvPr>
        </p:nvSpPr>
        <p:spPr>
          <a:xfrm>
            <a:off x="5246347"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2" name="2 Title">
            <a:extLst>
              <a:ext uri="{FF2B5EF4-FFF2-40B4-BE49-F238E27FC236}">
                <a16:creationId xmlns:a16="http://schemas.microsoft.com/office/drawing/2014/main" id="{88EAB149-7E78-BD6F-2B10-749F93EB3055}"/>
              </a:ext>
            </a:extLst>
          </p:cNvPr>
          <p:cNvSpPr>
            <a:spLocks noGrp="1" noRot="1" noMove="1" noResize="1" noEditPoints="1" noAdjustHandles="1" noChangeArrowheads="1" noChangeShapeType="1"/>
          </p:cNvSpPr>
          <p:nvPr>
            <p:ph type="body" sz="quarter" idx="53" hasCustomPrompt="1"/>
          </p:nvPr>
        </p:nvSpPr>
        <p:spPr>
          <a:xfrm>
            <a:off x="2779150"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3" name="2 Name">
            <a:extLst>
              <a:ext uri="{FF2B5EF4-FFF2-40B4-BE49-F238E27FC236}">
                <a16:creationId xmlns:a16="http://schemas.microsoft.com/office/drawing/2014/main" id="{4DAC9880-2992-8A5A-730F-7A68986277A9}"/>
              </a:ext>
            </a:extLst>
          </p:cNvPr>
          <p:cNvSpPr>
            <a:spLocks noGrp="1" noRot="1" noMove="1" noResize="1" noEditPoints="1" noAdjustHandles="1" noChangeArrowheads="1" noChangeShapeType="1"/>
          </p:cNvSpPr>
          <p:nvPr>
            <p:ph type="body" sz="quarter" idx="54" hasCustomPrompt="1"/>
          </p:nvPr>
        </p:nvSpPr>
        <p:spPr>
          <a:xfrm>
            <a:off x="2779150"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1" name="2 Photo">
            <a:extLst>
              <a:ext uri="{FF2B5EF4-FFF2-40B4-BE49-F238E27FC236}">
                <a16:creationId xmlns:a16="http://schemas.microsoft.com/office/drawing/2014/main" id="{5A33281F-9E9E-6A5F-0548-DC02F45F114D}"/>
              </a:ext>
            </a:extLst>
          </p:cNvPr>
          <p:cNvSpPr>
            <a:spLocks noGrp="1" noRot="1" noMove="1" noResize="1" noEditPoints="1" noAdjustHandles="1" noChangeArrowheads="1" noChangeShapeType="1"/>
          </p:cNvSpPr>
          <p:nvPr>
            <p:ph type="pic" sz="quarter" idx="45" hasCustomPrompt="1"/>
          </p:nvPr>
        </p:nvSpPr>
        <p:spPr>
          <a:xfrm>
            <a:off x="313182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0" name="1 Title">
            <a:extLst>
              <a:ext uri="{FF2B5EF4-FFF2-40B4-BE49-F238E27FC236}">
                <a16:creationId xmlns:a16="http://schemas.microsoft.com/office/drawing/2014/main" id="{070611C8-C394-EE7C-14A9-74E50720A962}"/>
              </a:ext>
            </a:extLst>
          </p:cNvPr>
          <p:cNvSpPr>
            <a:spLocks noGrp="1" noRot="1" noMove="1" noResize="1" noEditPoints="1" noAdjustHandles="1" noChangeArrowheads="1" noChangeShapeType="1"/>
          </p:cNvSpPr>
          <p:nvPr>
            <p:ph type="body" sz="quarter" idx="33" hasCustomPrompt="1"/>
          </p:nvPr>
        </p:nvSpPr>
        <p:spPr>
          <a:xfrm>
            <a:off x="664623" y="1767867"/>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1" name="1 Name">
            <a:extLst>
              <a:ext uri="{FF2B5EF4-FFF2-40B4-BE49-F238E27FC236}">
                <a16:creationId xmlns:a16="http://schemas.microsoft.com/office/drawing/2014/main" id="{1744E79B-681A-300A-D40D-BAA9754E636A}"/>
              </a:ext>
            </a:extLst>
          </p:cNvPr>
          <p:cNvSpPr>
            <a:spLocks noGrp="1" noRot="1" noMove="1" noResize="1" noEditPoints="1" noAdjustHandles="1" noChangeArrowheads="1" noChangeShapeType="1"/>
          </p:cNvSpPr>
          <p:nvPr>
            <p:ph type="body" sz="quarter" idx="44" hasCustomPrompt="1"/>
          </p:nvPr>
        </p:nvSpPr>
        <p:spPr>
          <a:xfrm>
            <a:off x="664623" y="1495315"/>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2" name="1 Photo">
            <a:extLst>
              <a:ext uri="{FF2B5EF4-FFF2-40B4-BE49-F238E27FC236}">
                <a16:creationId xmlns:a16="http://schemas.microsoft.com/office/drawing/2014/main" id="{86D66230-CD1C-7B7A-CBF7-82133D022A58}"/>
              </a:ext>
            </a:extLst>
          </p:cNvPr>
          <p:cNvSpPr>
            <a:spLocks noGrp="1" noRot="1" noMove="1" noResize="1" noEditPoints="1" noAdjustHandles="1" noChangeArrowheads="1" noChangeShapeType="1"/>
          </p:cNvSpPr>
          <p:nvPr>
            <p:ph type="pic" sz="quarter" idx="34" hasCustomPrompt="1"/>
          </p:nvPr>
        </p:nvSpPr>
        <p:spPr>
          <a:xfrm>
            <a:off x="101250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pic>
        <p:nvPicPr>
          <p:cNvPr id="3" name="R Corner Bug">
            <a:extLst>
              <a:ext uri="{FF2B5EF4-FFF2-40B4-BE49-F238E27FC236}">
                <a16:creationId xmlns:a16="http://schemas.microsoft.com/office/drawing/2014/main" id="{19350C86-93B8-5567-EEE9-FB46AD14BFAD}"/>
              </a:ext>
            </a:extLst>
          </p:cNvPr>
          <p:cNvPicPr/>
          <p:nvPr/>
        </p:nvPicPr>
        <p:blipFill>
          <a:blip r:embed="rId3"/>
          <a:src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EB6BE263-E585-8E08-C05F-7A392634DA47}"/>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5839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5E9EB246-3F9C-4A9C-13A0-FE7FDAFF7A1E}"/>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31" name="Footer">
            <a:extLst>
              <a:ext uri="{FF2B5EF4-FFF2-40B4-BE49-F238E27FC236}">
                <a16:creationId xmlns:a16="http://schemas.microsoft.com/office/drawing/2014/main" id="{BD226C13-D18B-8CD5-8101-DF0DDE121E63}"/>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91" name="Copyright">
            <a:extLst>
              <a:ext uri="{FF2B5EF4-FFF2-40B4-BE49-F238E27FC236}">
                <a16:creationId xmlns:a16="http://schemas.microsoft.com/office/drawing/2014/main" id="{E7DEA2C1-5E31-2D45-3E66-29138F654BA4}"/>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22" name="Line Bottom">
            <a:extLst>
              <a:ext uri="{FF2B5EF4-FFF2-40B4-BE49-F238E27FC236}">
                <a16:creationId xmlns:a16="http://schemas.microsoft.com/office/drawing/2014/main" id="{9C84B525-8BD9-58E6-96F5-1A010562DDAB}"/>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p:cNvSpPr>
            <a:spLocks noGrp="1" noRot="1" noMove="1" noResize="1" noEditPoints="1" noAdjustHandles="1" noChangeArrowheads="1" noChangeShapeType="1"/>
          </p:cNvSpPr>
          <p:nvPr>
            <p:ph idx="1" hasCustomPrompt="1"/>
          </p:nvPr>
        </p:nvSpPr>
        <p:spPr>
          <a:xfrm>
            <a:off x="153316" y="757053"/>
            <a:ext cx="7008568"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Line Top">
            <a:extLst>
              <a:ext uri="{FF2B5EF4-FFF2-40B4-BE49-F238E27FC236}">
                <a16:creationId xmlns:a16="http://schemas.microsoft.com/office/drawing/2014/main" id="{8B3F4D66-B85E-BA15-51F7-B2FEA84D1C90}"/>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06" name="Title">
            <a:extLst>
              <a:ext uri="{FF2B5EF4-FFF2-40B4-BE49-F238E27FC236}">
                <a16:creationId xmlns:a16="http://schemas.microsoft.com/office/drawing/2014/main" id="{815E12B2-CFB4-094F-23BC-FA2350D2647F}"/>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pic>
        <p:nvPicPr>
          <p:cNvPr id="4" name="R Corner Bug">
            <a:extLst>
              <a:ext uri="{FF2B5EF4-FFF2-40B4-BE49-F238E27FC236}">
                <a16:creationId xmlns:a16="http://schemas.microsoft.com/office/drawing/2014/main" id="{48D63931-65D0-EC0C-3BB2-D9EFC4FAE0B1}"/>
              </a:ext>
            </a:extLst>
          </p:cNvPr>
          <p:cNvPicPr/>
          <p:nvPr/>
        </p:nvPicPr>
        <p:blipFill>
          <a:blip r:embed="rId3"/>
          <a:stretch>
            <a:fillRect/>
          </a:stretch>
        </p:blipFill>
        <p:spPr>
          <a:xfrm>
            <a:off x="7000875" y="3786142"/>
            <a:ext cx="190500" cy="190500"/>
          </a:xfrm>
          <a:prstGeom prst="rect">
            <a:avLst/>
          </a:prstGeom>
        </p:spPr>
      </p:pic>
      <p:sp>
        <p:nvSpPr>
          <p:cNvPr id="5" name="Copyright">
            <a:extLst>
              <a:ext uri="{FF2B5EF4-FFF2-40B4-BE49-F238E27FC236}">
                <a16:creationId xmlns:a16="http://schemas.microsoft.com/office/drawing/2014/main" id="{01CCB8B5-0F24-6C9C-02BD-A08049850BE6}"/>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6" name="Line Bottom">
            <a:extLst>
              <a:ext uri="{FF2B5EF4-FFF2-40B4-BE49-F238E27FC236}">
                <a16:creationId xmlns:a16="http://schemas.microsoft.com/office/drawing/2014/main" id="{26CD7CFB-6058-885C-EEB2-C663AA698795}"/>
              </a:ext>
            </a:extLst>
          </p:cNvPr>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Line Top">
            <a:extLst>
              <a:ext uri="{FF2B5EF4-FFF2-40B4-BE49-F238E27FC236}">
                <a16:creationId xmlns:a16="http://schemas.microsoft.com/office/drawing/2014/main" id="{679789B4-B0CC-9265-F33A-AADB8F37E24F}"/>
              </a:ext>
            </a:extLst>
          </p:cNvPr>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48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2-Column">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7936F3D0-5E23-D8EE-7276-40037317733A}"/>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0" name="Footer">
            <a:extLst>
              <a:ext uri="{FF2B5EF4-FFF2-40B4-BE49-F238E27FC236}">
                <a16:creationId xmlns:a16="http://schemas.microsoft.com/office/drawing/2014/main" id="{6C4B114F-537C-A2D9-F699-7CF2668D8B85}"/>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7C676A2D-3B79-2B51-5957-FFED66281913}"/>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5" name="Content 2">
            <a:extLst>
              <a:ext uri="{FF2B5EF4-FFF2-40B4-BE49-F238E27FC236}">
                <a16:creationId xmlns:a16="http://schemas.microsoft.com/office/drawing/2014/main" id="{2C86E63F-B2D5-EAE3-8A30-3F2208FE4104}"/>
              </a:ext>
            </a:extLst>
          </p:cNvPr>
          <p:cNvSpPr>
            <a:spLocks noGrp="1" noRot="1" noMove="1" noResize="1" noEditPoints="1" noAdjustHandles="1" noChangeArrowheads="1" noChangeShapeType="1"/>
          </p:cNvSpPr>
          <p:nvPr>
            <p:ph idx="18" hasCustomPrompt="1"/>
          </p:nvPr>
        </p:nvSpPr>
        <p:spPr>
          <a:xfrm>
            <a:off x="3704309" y="757053"/>
            <a:ext cx="3457575"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1">
            <a:extLst>
              <a:ext uri="{FF2B5EF4-FFF2-40B4-BE49-F238E27FC236}">
                <a16:creationId xmlns:a16="http://schemas.microsoft.com/office/drawing/2014/main" id="{42EE94E0-A970-62A9-BAFE-6640B595F966}"/>
              </a:ext>
            </a:extLst>
          </p:cNvPr>
          <p:cNvSpPr>
            <a:spLocks noGrp="1" noRot="1" noMove="1" noResize="1" noEditPoints="1" noAdjustHandles="1" noChangeArrowheads="1" noChangeShapeType="1"/>
          </p:cNvSpPr>
          <p:nvPr>
            <p:ph idx="1" hasCustomPrompt="1"/>
          </p:nvPr>
        </p:nvSpPr>
        <p:spPr>
          <a:xfrm>
            <a:off x="153316" y="757053"/>
            <a:ext cx="3457575"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Line Top">
            <a:extLst>
              <a:ext uri="{FF2B5EF4-FFF2-40B4-BE49-F238E27FC236}">
                <a16:creationId xmlns:a16="http://schemas.microsoft.com/office/drawing/2014/main" id="{159BDCA3-BAA8-B677-2721-C7899BB225C8}"/>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itle">
            <a:extLst>
              <a:ext uri="{FF2B5EF4-FFF2-40B4-BE49-F238E27FC236}">
                <a16:creationId xmlns:a16="http://schemas.microsoft.com/office/drawing/2014/main" id="{11095571-16B5-7AC6-1913-0CDF5F9C17AC}"/>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pic>
        <p:nvPicPr>
          <p:cNvPr id="6" name="R Corner Bug">
            <a:extLst>
              <a:ext uri="{FF2B5EF4-FFF2-40B4-BE49-F238E27FC236}">
                <a16:creationId xmlns:a16="http://schemas.microsoft.com/office/drawing/2014/main" id="{EB2387F0-1BB7-52DC-502A-E7EC011B6532}"/>
              </a:ext>
            </a:extLst>
          </p:cNvPr>
          <p:cNvPicPr/>
          <p:nvPr/>
        </p:nvPicPr>
        <p:blipFill>
          <a:blip r:embed="rId3"/>
          <a:stretch>
            <a:fillRect/>
          </a:stretch>
        </p:blipFill>
        <p:spPr>
          <a:xfrm>
            <a:off x="7000875" y="3786142"/>
            <a:ext cx="190500" cy="190500"/>
          </a:xfrm>
          <a:prstGeom prst="rect">
            <a:avLst/>
          </a:prstGeom>
        </p:spPr>
      </p:pic>
      <p:sp>
        <p:nvSpPr>
          <p:cNvPr id="7" name="Copyright">
            <a:extLst>
              <a:ext uri="{FF2B5EF4-FFF2-40B4-BE49-F238E27FC236}">
                <a16:creationId xmlns:a16="http://schemas.microsoft.com/office/drawing/2014/main" id="{D8B1790E-1EDF-050F-6481-198C0C6DEAE4}"/>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8" name="Line Bottom">
            <a:extLst>
              <a:ext uri="{FF2B5EF4-FFF2-40B4-BE49-F238E27FC236}">
                <a16:creationId xmlns:a16="http://schemas.microsoft.com/office/drawing/2014/main" id="{34122F4F-1A37-DC8D-4729-05E42001137F}"/>
              </a:ext>
            </a:extLst>
          </p:cNvPr>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9" name="Line Top">
            <a:extLst>
              <a:ext uri="{FF2B5EF4-FFF2-40B4-BE49-F238E27FC236}">
                <a16:creationId xmlns:a16="http://schemas.microsoft.com/office/drawing/2014/main" id="{F8B37819-448D-4AF0-0732-F968A6DC442B}"/>
              </a:ext>
            </a:extLst>
          </p:cNvPr>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02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2-Column Header">
    <p:spTree>
      <p:nvGrpSpPr>
        <p:cNvPr id="1" name=""/>
        <p:cNvGrpSpPr/>
        <p:nvPr/>
      </p:nvGrpSpPr>
      <p:grpSpPr>
        <a:xfrm>
          <a:off x="0" y="0"/>
          <a:ext cx="0" cy="0"/>
          <a:chOff x="0" y="0"/>
          <a:chExt cx="0" cy="0"/>
        </a:xfrm>
      </p:grpSpPr>
      <p:pic>
        <p:nvPicPr>
          <p:cNvPr id="8" name="R Corner Bug">
            <a:extLst>
              <a:ext uri="{FF2B5EF4-FFF2-40B4-BE49-F238E27FC236}">
                <a16:creationId xmlns:a16="http://schemas.microsoft.com/office/drawing/2014/main" id="{E683FFF2-CE93-234B-2E1B-F6FB9A85B4CB}"/>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0" name="Footer">
            <a:extLst>
              <a:ext uri="{FF2B5EF4-FFF2-40B4-BE49-F238E27FC236}">
                <a16:creationId xmlns:a16="http://schemas.microsoft.com/office/drawing/2014/main" id="{34B22A20-5BF2-07CA-E0B5-AD324C040896}"/>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9B63CE59-8F04-472D-F57B-151825895E65}"/>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Content 2">
            <a:extLst>
              <a:ext uri="{FF2B5EF4-FFF2-40B4-BE49-F238E27FC236}">
                <a16:creationId xmlns:a16="http://schemas.microsoft.com/office/drawing/2014/main" id="{BB4D7B51-90E7-1B69-19DF-819C6A611A00}"/>
              </a:ext>
            </a:extLst>
          </p:cNvPr>
          <p:cNvSpPr>
            <a:spLocks noGrp="1" noRot="1" noMove="1" noResize="1" noEditPoints="1" noAdjustHandles="1" noChangeArrowheads="1" noChangeShapeType="1"/>
          </p:cNvSpPr>
          <p:nvPr>
            <p:ph idx="18" hasCustomPrompt="1"/>
          </p:nvPr>
        </p:nvSpPr>
        <p:spPr>
          <a:xfrm>
            <a:off x="3704309"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3704309"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1" name="Content 1">
            <a:extLst>
              <a:ext uri="{FF2B5EF4-FFF2-40B4-BE49-F238E27FC236}">
                <a16:creationId xmlns:a16="http://schemas.microsoft.com/office/drawing/2014/main" id="{85802FF6-432A-E50F-320A-07080F1D6A30}"/>
              </a:ext>
            </a:extLst>
          </p:cNvPr>
          <p:cNvSpPr>
            <a:spLocks noGrp="1" noRot="1" noMove="1" noResize="1" noEditPoints="1" noAdjustHandles="1" noChangeArrowheads="1" noChangeShapeType="1"/>
          </p:cNvSpPr>
          <p:nvPr>
            <p:ph idx="1" hasCustomPrompt="1"/>
          </p:nvPr>
        </p:nvSpPr>
        <p:spPr>
          <a:xfrm>
            <a:off x="153316"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1">
            <a:extLst>
              <a:ext uri="{FF2B5EF4-FFF2-40B4-BE49-F238E27FC236}">
                <a16:creationId xmlns:a16="http://schemas.microsoft.com/office/drawing/2014/main" id="{77481D35-7F38-2F9E-BBD1-86D60757E5D9}"/>
              </a:ext>
            </a:extLst>
          </p:cNvPr>
          <p:cNvSpPr>
            <a:spLocks noGrp="1" noRot="1" noMove="1" noResize="1" noEditPoints="1" noAdjustHandles="1" noChangeArrowheads="1" noChangeShapeType="1"/>
          </p:cNvSpPr>
          <p:nvPr>
            <p:ph type="body" sz="quarter" idx="23" hasCustomPrompt="1"/>
          </p:nvPr>
        </p:nvSpPr>
        <p:spPr>
          <a:xfrm>
            <a:off x="153316"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5" name="Line Top">
            <a:extLst>
              <a:ext uri="{FF2B5EF4-FFF2-40B4-BE49-F238E27FC236}">
                <a16:creationId xmlns:a16="http://schemas.microsoft.com/office/drawing/2014/main" id="{39428A1F-6FEE-2A87-142F-28FB532071BE}"/>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5FF2D047-65A0-21B8-19BD-564F4B9BD527}"/>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32380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3-Column">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BC4F0B21-B96D-8209-FEF6-C95AF9AC5F34}"/>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1" name="Footer">
            <a:extLst>
              <a:ext uri="{FF2B5EF4-FFF2-40B4-BE49-F238E27FC236}">
                <a16:creationId xmlns:a16="http://schemas.microsoft.com/office/drawing/2014/main" id="{55BCC37C-8D2C-4417-3075-9B6E1687DB24}"/>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4904459"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2528888"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6"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Top">
            <a:extLst>
              <a:ext uri="{FF2B5EF4-FFF2-40B4-BE49-F238E27FC236}">
                <a16:creationId xmlns:a16="http://schemas.microsoft.com/office/drawing/2014/main" id="{961F9FD6-0240-24AB-1FB2-1E9EF1ED51B0}"/>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FE56E74-6EC4-D681-45B2-552D7E874A74}"/>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pic>
        <p:nvPicPr>
          <p:cNvPr id="7" name="R Corner Bug">
            <a:extLst>
              <a:ext uri="{FF2B5EF4-FFF2-40B4-BE49-F238E27FC236}">
                <a16:creationId xmlns:a16="http://schemas.microsoft.com/office/drawing/2014/main" id="{987D8F14-3DBF-8068-8974-AAB281889788}"/>
              </a:ext>
            </a:extLst>
          </p:cNvPr>
          <p:cNvPicPr/>
          <p:nvPr/>
        </p:nvPicPr>
        <p:blipFill>
          <a:blip r:embed="rId3"/>
          <a:stretch>
            <a:fillRect/>
          </a:stretch>
        </p:blipFill>
        <p:spPr>
          <a:xfrm>
            <a:off x="7000875" y="3786142"/>
            <a:ext cx="190500" cy="190500"/>
          </a:xfrm>
          <a:prstGeom prst="rect">
            <a:avLst/>
          </a:prstGeom>
        </p:spPr>
      </p:pic>
      <p:sp>
        <p:nvSpPr>
          <p:cNvPr id="8" name="Copyright">
            <a:extLst>
              <a:ext uri="{FF2B5EF4-FFF2-40B4-BE49-F238E27FC236}">
                <a16:creationId xmlns:a16="http://schemas.microsoft.com/office/drawing/2014/main" id="{3DB8A511-5C55-37B2-D493-25335CD38F66}"/>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9" name="Line Bottom">
            <a:extLst>
              <a:ext uri="{FF2B5EF4-FFF2-40B4-BE49-F238E27FC236}">
                <a16:creationId xmlns:a16="http://schemas.microsoft.com/office/drawing/2014/main" id="{393D8B7A-6410-8EDD-9B68-AFB38AC66ABB}"/>
              </a:ext>
            </a:extLst>
          </p:cNvPr>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 name="Line Top">
            <a:extLst>
              <a:ext uri="{FF2B5EF4-FFF2-40B4-BE49-F238E27FC236}">
                <a16:creationId xmlns:a16="http://schemas.microsoft.com/office/drawing/2014/main" id="{D206E40A-8242-4B73-2F3B-42405938924A}"/>
              </a:ext>
            </a:extLst>
          </p:cNvPr>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shot - 3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3C30E-71C9-7698-59D5-46CE58922FE9}"/>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20" name="Copyright">
            <a:extLst>
              <a:ext uri="{FF2B5EF4-FFF2-40B4-BE49-F238E27FC236}">
                <a16:creationId xmlns:a16="http://schemas.microsoft.com/office/drawing/2014/main" id="{3CED0315-34B7-4AB4-9529-AA068AFB8FF2}"/>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46" name="3 Title">
            <a:extLst>
              <a:ext uri="{FF2B5EF4-FFF2-40B4-BE49-F238E27FC236}">
                <a16:creationId xmlns:a16="http://schemas.microsoft.com/office/drawing/2014/main" id="{A9E4E300-A5E4-41D5-BEC5-16FDAC17877F}"/>
              </a:ext>
            </a:extLst>
          </p:cNvPr>
          <p:cNvSpPr>
            <a:spLocks noGrp="1"/>
          </p:cNvSpPr>
          <p:nvPr>
            <p:ph type="body" sz="quarter" idx="37" hasCustomPrompt="1"/>
          </p:nvPr>
        </p:nvSpPr>
        <p:spPr>
          <a:xfrm>
            <a:off x="4824984" y="2766758"/>
            <a:ext cx="1916029" cy="229001"/>
          </a:xfrm>
          <a:prstGeom prst="rect">
            <a:avLst/>
          </a:prstGeom>
        </p:spPr>
        <p:txBody>
          <a:bodyPr lIns="45720" tIns="0" rIns="45720" bIns="0" anchor="t"/>
          <a:lstStyle>
            <a:lvl1pPr marL="0" indent="0" algn="ctr">
              <a:buNone/>
              <a:defRPr sz="900">
                <a:solidFill>
                  <a:schemeClr val="tx2"/>
                </a:solidFill>
              </a:defRPr>
            </a:lvl1pPr>
          </a:lstStyle>
          <a:p>
            <a:pPr lvl="0"/>
            <a:r>
              <a:rPr lang="en-US" dirty="0"/>
              <a:t>Click to Edit Title</a:t>
            </a:r>
          </a:p>
        </p:txBody>
      </p:sp>
      <p:sp>
        <p:nvSpPr>
          <p:cNvPr id="47" name="3 Name">
            <a:extLst>
              <a:ext uri="{FF2B5EF4-FFF2-40B4-BE49-F238E27FC236}">
                <a16:creationId xmlns:a16="http://schemas.microsoft.com/office/drawing/2014/main" id="{D9C56AD2-EC34-4579-B39C-38191804CAFE}"/>
              </a:ext>
            </a:extLst>
          </p:cNvPr>
          <p:cNvSpPr>
            <a:spLocks noGrp="1"/>
          </p:cNvSpPr>
          <p:nvPr>
            <p:ph type="body" sz="quarter" idx="38" hasCustomPrompt="1"/>
          </p:nvPr>
        </p:nvSpPr>
        <p:spPr>
          <a:xfrm>
            <a:off x="4824984" y="2362200"/>
            <a:ext cx="1916029" cy="400751"/>
          </a:xfrm>
          <a:prstGeom prst="rect">
            <a:avLst/>
          </a:prstGeom>
        </p:spPr>
        <p:txBody>
          <a:bodyPr lIns="45720" rIns="45720" anchor="b">
            <a:normAutofit/>
          </a:bodyPr>
          <a:lstStyle>
            <a:lvl1pPr marL="0" indent="0" algn="ctr">
              <a:buNone/>
              <a:defRPr sz="1400" b="1">
                <a:solidFill>
                  <a:srgbClr val="191919"/>
                </a:solidFill>
              </a:defRPr>
            </a:lvl1pPr>
          </a:lstStyle>
          <a:p>
            <a:pPr lvl="0"/>
            <a:r>
              <a:rPr lang="en-US" b="1" dirty="0"/>
              <a:t>Click to Edit Name</a:t>
            </a:r>
            <a:endParaRPr lang="en-US" dirty="0"/>
          </a:p>
        </p:txBody>
      </p:sp>
      <p:sp>
        <p:nvSpPr>
          <p:cNvPr id="48" name="3 Photo">
            <a:extLst>
              <a:ext uri="{FF2B5EF4-FFF2-40B4-BE49-F238E27FC236}">
                <a16:creationId xmlns:a16="http://schemas.microsoft.com/office/drawing/2014/main" id="{D41662B8-8BFF-4A92-BC0D-4F45B8B128EA}"/>
              </a:ext>
            </a:extLst>
          </p:cNvPr>
          <p:cNvSpPr>
            <a:spLocks noGrp="1" noChangeAspect="1"/>
          </p:cNvSpPr>
          <p:nvPr>
            <p:ph type="pic" sz="quarter" idx="39" hasCustomPrompt="1"/>
          </p:nvPr>
        </p:nvSpPr>
        <p:spPr>
          <a:xfrm>
            <a:off x="5234358" y="1066800"/>
            <a:ext cx="1097280" cy="1097280"/>
          </a:xfrm>
          <a:prstGeom prst="rect">
            <a:avLst/>
          </a:prstGeom>
          <a:ln>
            <a:solidFill>
              <a:schemeClr val="bg1">
                <a:lumMod val="95000"/>
              </a:schemeClr>
            </a:solidFill>
          </a:ln>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41" name="2 Title">
            <a:extLst>
              <a:ext uri="{FF2B5EF4-FFF2-40B4-BE49-F238E27FC236}">
                <a16:creationId xmlns:a16="http://schemas.microsoft.com/office/drawing/2014/main" id="{B12160D1-4959-49B1-9BF1-E4576DBFE9C0}"/>
              </a:ext>
            </a:extLst>
          </p:cNvPr>
          <p:cNvSpPr>
            <a:spLocks noGrp="1"/>
          </p:cNvSpPr>
          <p:nvPr>
            <p:ph type="body" sz="quarter" idx="35" hasCustomPrompt="1"/>
          </p:nvPr>
        </p:nvSpPr>
        <p:spPr>
          <a:xfrm>
            <a:off x="2699586" y="2766758"/>
            <a:ext cx="1916029" cy="229001"/>
          </a:xfrm>
          <a:prstGeom prst="rect">
            <a:avLst/>
          </a:prstGeom>
        </p:spPr>
        <p:txBody>
          <a:bodyPr lIns="45720" tIns="0" rIns="45720" bIns="0" anchor="t"/>
          <a:lstStyle>
            <a:lvl1pPr marL="0" indent="0" algn="ctr">
              <a:buNone/>
              <a:defRPr sz="900">
                <a:solidFill>
                  <a:schemeClr val="tx2"/>
                </a:solidFill>
              </a:defRPr>
            </a:lvl1pPr>
          </a:lstStyle>
          <a:p>
            <a:pPr lvl="0"/>
            <a:r>
              <a:rPr lang="en-US" dirty="0"/>
              <a:t>Click to Edit Title</a:t>
            </a:r>
          </a:p>
        </p:txBody>
      </p:sp>
      <p:sp>
        <p:nvSpPr>
          <p:cNvPr id="42" name="2 Name">
            <a:extLst>
              <a:ext uri="{FF2B5EF4-FFF2-40B4-BE49-F238E27FC236}">
                <a16:creationId xmlns:a16="http://schemas.microsoft.com/office/drawing/2014/main" id="{C5DC1DAD-C7CC-4FAF-B98A-2F1BFCC61BE1}"/>
              </a:ext>
            </a:extLst>
          </p:cNvPr>
          <p:cNvSpPr>
            <a:spLocks noGrp="1"/>
          </p:cNvSpPr>
          <p:nvPr>
            <p:ph type="body" sz="quarter" idx="36" hasCustomPrompt="1"/>
          </p:nvPr>
        </p:nvSpPr>
        <p:spPr>
          <a:xfrm>
            <a:off x="2699586" y="2362200"/>
            <a:ext cx="1916029" cy="400751"/>
          </a:xfrm>
          <a:prstGeom prst="rect">
            <a:avLst/>
          </a:prstGeom>
        </p:spPr>
        <p:txBody>
          <a:bodyPr lIns="45720" rIns="45720" anchor="b">
            <a:normAutofit/>
          </a:bodyPr>
          <a:lstStyle>
            <a:lvl1pPr marL="0" indent="0" algn="ctr">
              <a:buNone/>
              <a:defRPr sz="1400" b="1">
                <a:solidFill>
                  <a:srgbClr val="191919"/>
                </a:solidFill>
              </a:defRPr>
            </a:lvl1pPr>
          </a:lstStyle>
          <a:p>
            <a:pPr lvl="0"/>
            <a:r>
              <a:rPr lang="en-US" b="1" dirty="0"/>
              <a:t>Click to Edit Name</a:t>
            </a:r>
            <a:endParaRPr lang="en-US" dirty="0"/>
          </a:p>
        </p:txBody>
      </p:sp>
      <p:sp>
        <p:nvSpPr>
          <p:cNvPr id="37" name="2 Photo">
            <a:extLst>
              <a:ext uri="{FF2B5EF4-FFF2-40B4-BE49-F238E27FC236}">
                <a16:creationId xmlns:a16="http://schemas.microsoft.com/office/drawing/2014/main" id="{3375B35E-E702-4C38-BBBC-4D55D0DFB28A}"/>
              </a:ext>
            </a:extLst>
          </p:cNvPr>
          <p:cNvSpPr>
            <a:spLocks noGrp="1" noChangeAspect="1"/>
          </p:cNvSpPr>
          <p:nvPr>
            <p:ph type="pic" sz="quarter" idx="34" hasCustomPrompt="1"/>
          </p:nvPr>
        </p:nvSpPr>
        <p:spPr>
          <a:xfrm>
            <a:off x="3108306" y="1066800"/>
            <a:ext cx="1097280" cy="1097280"/>
          </a:xfrm>
          <a:prstGeom prst="rect">
            <a:avLst/>
          </a:prstGeom>
          <a:ln>
            <a:solidFill>
              <a:schemeClr val="bg1">
                <a:lumMod val="95000"/>
              </a:schemeClr>
            </a:solidFill>
          </a:ln>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38" name="1 Title">
            <a:extLst>
              <a:ext uri="{FF2B5EF4-FFF2-40B4-BE49-F238E27FC236}">
                <a16:creationId xmlns:a16="http://schemas.microsoft.com/office/drawing/2014/main" id="{AEF3CC34-47B9-47FE-8F8A-28BE0E4ADDDC}"/>
              </a:ext>
            </a:extLst>
          </p:cNvPr>
          <p:cNvSpPr>
            <a:spLocks noGrp="1"/>
          </p:cNvSpPr>
          <p:nvPr>
            <p:ph type="body" sz="quarter" idx="29" hasCustomPrompt="1"/>
          </p:nvPr>
        </p:nvSpPr>
        <p:spPr>
          <a:xfrm>
            <a:off x="572881" y="2766758"/>
            <a:ext cx="1916029" cy="229001"/>
          </a:xfrm>
          <a:prstGeom prst="rect">
            <a:avLst/>
          </a:prstGeom>
        </p:spPr>
        <p:txBody>
          <a:bodyPr lIns="45720" tIns="0" rIns="45720" bIns="0" anchor="t"/>
          <a:lstStyle>
            <a:lvl1pPr marL="0" indent="0" algn="ctr">
              <a:buNone/>
              <a:defRPr sz="900">
                <a:solidFill>
                  <a:schemeClr val="tx2"/>
                </a:solidFill>
              </a:defRPr>
            </a:lvl1pPr>
          </a:lstStyle>
          <a:p>
            <a:pPr lvl="0"/>
            <a:r>
              <a:rPr lang="en-US" dirty="0"/>
              <a:t>Click to Edit Title</a:t>
            </a:r>
          </a:p>
        </p:txBody>
      </p:sp>
      <p:sp>
        <p:nvSpPr>
          <p:cNvPr id="39" name="1 Name">
            <a:extLst>
              <a:ext uri="{FF2B5EF4-FFF2-40B4-BE49-F238E27FC236}">
                <a16:creationId xmlns:a16="http://schemas.microsoft.com/office/drawing/2014/main" id="{FE700CBF-4306-4064-AADE-6D44F01A33A9}"/>
              </a:ext>
            </a:extLst>
          </p:cNvPr>
          <p:cNvSpPr>
            <a:spLocks noGrp="1"/>
          </p:cNvSpPr>
          <p:nvPr>
            <p:ph type="body" sz="quarter" idx="30" hasCustomPrompt="1"/>
          </p:nvPr>
        </p:nvSpPr>
        <p:spPr>
          <a:xfrm>
            <a:off x="572881" y="2362200"/>
            <a:ext cx="1916029" cy="400751"/>
          </a:xfrm>
          <a:prstGeom prst="rect">
            <a:avLst/>
          </a:prstGeom>
        </p:spPr>
        <p:txBody>
          <a:bodyPr lIns="45720" rIns="45720" anchor="b">
            <a:normAutofit/>
          </a:bodyPr>
          <a:lstStyle>
            <a:lvl1pPr marL="0" indent="0" algn="ctr">
              <a:buNone/>
              <a:defRPr sz="1400" b="1">
                <a:solidFill>
                  <a:srgbClr val="191919"/>
                </a:solidFill>
              </a:defRPr>
            </a:lvl1pPr>
          </a:lstStyle>
          <a:p>
            <a:pPr lvl="0"/>
            <a:r>
              <a:rPr lang="en-US" b="1" dirty="0"/>
              <a:t>Click to Edit Name</a:t>
            </a:r>
            <a:endParaRPr lang="en-US" dirty="0"/>
          </a:p>
        </p:txBody>
      </p:sp>
      <p:sp>
        <p:nvSpPr>
          <p:cNvPr id="40" name="1 Photo">
            <a:extLst>
              <a:ext uri="{FF2B5EF4-FFF2-40B4-BE49-F238E27FC236}">
                <a16:creationId xmlns:a16="http://schemas.microsoft.com/office/drawing/2014/main" id="{1EE58838-475E-449D-ACBB-D35AA678886B}"/>
              </a:ext>
            </a:extLst>
          </p:cNvPr>
          <p:cNvSpPr>
            <a:spLocks noGrp="1" noChangeAspect="1"/>
          </p:cNvSpPr>
          <p:nvPr>
            <p:ph type="pic" sz="quarter" idx="22" hasCustomPrompt="1"/>
          </p:nvPr>
        </p:nvSpPr>
        <p:spPr>
          <a:xfrm>
            <a:off x="982255" y="1066800"/>
            <a:ext cx="1097280" cy="1097280"/>
          </a:xfrm>
          <a:prstGeom prst="rect">
            <a:avLst/>
          </a:prstGeom>
          <a:ln>
            <a:solidFill>
              <a:schemeClr val="bg1">
                <a:lumMod val="95000"/>
              </a:schemeClr>
            </a:solidFill>
          </a:ln>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pic>
        <p:nvPicPr>
          <p:cNvPr id="2" name="Picture 1" descr="Logo&#10;&#10;Description automatically generated">
            <a:extLst>
              <a:ext uri="{FF2B5EF4-FFF2-40B4-BE49-F238E27FC236}">
                <a16:creationId xmlns:a16="http://schemas.microsoft.com/office/drawing/2014/main" id="{EADFBA44-16D0-6310-8CCA-B075647CC17D}"/>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4" name="Picture 3">
            <a:extLst>
              <a:ext uri="{FF2B5EF4-FFF2-40B4-BE49-F238E27FC236}">
                <a16:creationId xmlns:a16="http://schemas.microsoft.com/office/drawing/2014/main" id="{9AC3D8A4-9483-7E0F-9015-8BA2DB9EF5CF}"/>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913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3-Column Header">
    <p:spTree>
      <p:nvGrpSpPr>
        <p:cNvPr id="1" name=""/>
        <p:cNvGrpSpPr/>
        <p:nvPr/>
      </p:nvGrpSpPr>
      <p:grpSpPr>
        <a:xfrm>
          <a:off x="0" y="0"/>
          <a:ext cx="0" cy="0"/>
          <a:chOff x="0" y="0"/>
          <a:chExt cx="0" cy="0"/>
        </a:xfrm>
      </p:grpSpPr>
      <p:pic>
        <p:nvPicPr>
          <p:cNvPr id="10" name="R Corner Bug">
            <a:extLst>
              <a:ext uri="{FF2B5EF4-FFF2-40B4-BE49-F238E27FC236}">
                <a16:creationId xmlns:a16="http://schemas.microsoft.com/office/drawing/2014/main" id="{B785FF14-FFF4-2965-7259-23D4430ADC26}"/>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16" name="Footer">
            <a:extLst>
              <a:ext uri="{FF2B5EF4-FFF2-40B4-BE49-F238E27FC236}">
                <a16:creationId xmlns:a16="http://schemas.microsoft.com/office/drawing/2014/main" id="{FF83DAA9-E0F2-26DD-9079-E36F187B4E2B}"/>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6" name="Line Bottom">
            <a:extLst>
              <a:ext uri="{FF2B5EF4-FFF2-40B4-BE49-F238E27FC236}">
                <a16:creationId xmlns:a16="http://schemas.microsoft.com/office/drawing/2014/main" id="{3E0AD4DE-ECBB-568E-D3D5-CF95B17E05D5}"/>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3">
            <a:extLst>
              <a:ext uri="{FF2B5EF4-FFF2-40B4-BE49-F238E27FC236}">
                <a16:creationId xmlns:a16="http://schemas.microsoft.com/office/drawing/2014/main" id="{56D87053-2BEF-E635-03AA-E493ACCC5852}"/>
              </a:ext>
            </a:extLst>
          </p:cNvPr>
          <p:cNvSpPr>
            <a:spLocks noGrp="1" noRot="1" noMove="1" noResize="1" noEditPoints="1" noAdjustHandles="1" noChangeArrowheads="1" noChangeShapeType="1"/>
          </p:cNvSpPr>
          <p:nvPr>
            <p:ph idx="18" hasCustomPrompt="1"/>
          </p:nvPr>
        </p:nvSpPr>
        <p:spPr>
          <a:xfrm>
            <a:off x="4904459"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eader 3">
            <a:extLst>
              <a:ext uri="{FF2B5EF4-FFF2-40B4-BE49-F238E27FC236}">
                <a16:creationId xmlns:a16="http://schemas.microsoft.com/office/drawing/2014/main" id="{7E9380EB-57AB-A6BA-3B52-BDDD5CC5A466}"/>
              </a:ext>
            </a:extLst>
          </p:cNvPr>
          <p:cNvSpPr>
            <a:spLocks noGrp="1" noRot="1" noMove="1" noResize="1" noEditPoints="1" noAdjustHandles="1" noChangeArrowheads="1" noChangeShapeType="1"/>
          </p:cNvSpPr>
          <p:nvPr>
            <p:ph type="body" sz="quarter" idx="23" hasCustomPrompt="1"/>
          </p:nvPr>
        </p:nvSpPr>
        <p:spPr>
          <a:xfrm>
            <a:off x="4904459"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1" name="Content 2">
            <a:extLst>
              <a:ext uri="{FF2B5EF4-FFF2-40B4-BE49-F238E27FC236}">
                <a16:creationId xmlns:a16="http://schemas.microsoft.com/office/drawing/2014/main" id="{587CF75C-3CF2-6578-C9D4-A41EC8B02FB7}"/>
              </a:ext>
            </a:extLst>
          </p:cNvPr>
          <p:cNvSpPr>
            <a:spLocks noGrp="1" noRot="1" noMove="1" noResize="1" noEditPoints="1" noAdjustHandles="1" noChangeArrowheads="1" noChangeShapeType="1"/>
          </p:cNvSpPr>
          <p:nvPr>
            <p:ph idx="13" hasCustomPrompt="1"/>
          </p:nvPr>
        </p:nvSpPr>
        <p:spPr>
          <a:xfrm>
            <a:off x="2528888"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2533650"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0" name="Content 1">
            <a:extLst>
              <a:ext uri="{FF2B5EF4-FFF2-40B4-BE49-F238E27FC236}">
                <a16:creationId xmlns:a16="http://schemas.microsoft.com/office/drawing/2014/main" id="{BB106CD3-94F6-4507-BCD8-0D4B1F87C384}"/>
              </a:ext>
            </a:extLst>
          </p:cNvPr>
          <p:cNvSpPr>
            <a:spLocks noGrp="1" noRot="1" noMove="1" noResize="1" noEditPoints="1" noAdjustHandles="1" noChangeArrowheads="1" noChangeShapeType="1"/>
          </p:cNvSpPr>
          <p:nvPr>
            <p:ph idx="12" hasCustomPrompt="1"/>
          </p:nvPr>
        </p:nvSpPr>
        <p:spPr>
          <a:xfrm>
            <a:off x="153316"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Header 1">
            <a:extLst>
              <a:ext uri="{FF2B5EF4-FFF2-40B4-BE49-F238E27FC236}">
                <a16:creationId xmlns:a16="http://schemas.microsoft.com/office/drawing/2014/main" id="{38DE3DE0-D343-8265-ECAE-56A1B91A2F67}"/>
              </a:ext>
            </a:extLst>
          </p:cNvPr>
          <p:cNvSpPr>
            <a:spLocks noGrp="1" noRot="1" noMove="1" noResize="1" noEditPoints="1" noAdjustHandles="1" noChangeArrowheads="1" noChangeShapeType="1"/>
          </p:cNvSpPr>
          <p:nvPr>
            <p:ph type="body" sz="quarter" idx="20" hasCustomPrompt="1"/>
          </p:nvPr>
        </p:nvSpPr>
        <p:spPr>
          <a:xfrm>
            <a:off x="153316"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3" name="Line Top">
            <a:extLst>
              <a:ext uri="{FF2B5EF4-FFF2-40B4-BE49-F238E27FC236}">
                <a16:creationId xmlns:a16="http://schemas.microsoft.com/office/drawing/2014/main" id="{8A4B3432-2FA5-3537-EC4E-2859782687DC}"/>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itle">
            <a:extLst>
              <a:ext uri="{FF2B5EF4-FFF2-40B4-BE49-F238E27FC236}">
                <a16:creationId xmlns:a16="http://schemas.microsoft.com/office/drawing/2014/main" id="{4EAA3B82-4D2E-A84C-4D22-B47039F70415}"/>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21815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4-Column">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99370705-5059-5D56-C064-BA32121181DD}"/>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21" name="Footer">
            <a:extLst>
              <a:ext uri="{FF2B5EF4-FFF2-40B4-BE49-F238E27FC236}">
                <a16:creationId xmlns:a16="http://schemas.microsoft.com/office/drawing/2014/main" id="{15FF32E3-F380-1679-4B81-B8E32A978ECB}"/>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5482739"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3706265"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1929791"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7"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Top">
            <a:extLst>
              <a:ext uri="{FF2B5EF4-FFF2-40B4-BE49-F238E27FC236}">
                <a16:creationId xmlns:a16="http://schemas.microsoft.com/office/drawing/2014/main" id="{092798C3-7970-83E9-D47A-582AEA9EE6F1}"/>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7836D28-8F55-EC65-4F97-9FB3A0326E8B}"/>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pic>
        <p:nvPicPr>
          <p:cNvPr id="7" name="R Corner Bug">
            <a:extLst>
              <a:ext uri="{FF2B5EF4-FFF2-40B4-BE49-F238E27FC236}">
                <a16:creationId xmlns:a16="http://schemas.microsoft.com/office/drawing/2014/main" id="{F9B83B38-FAAD-89C7-5345-EE0602DD9C8D}"/>
              </a:ext>
            </a:extLst>
          </p:cNvPr>
          <p:cNvPicPr/>
          <p:nvPr/>
        </p:nvPicPr>
        <p:blipFill>
          <a:blip r:embed="rId3"/>
          <a:stretch>
            <a:fillRect/>
          </a:stretch>
        </p:blipFill>
        <p:spPr>
          <a:xfrm>
            <a:off x="7000875" y="3786142"/>
            <a:ext cx="190500" cy="190500"/>
          </a:xfrm>
          <a:prstGeom prst="rect">
            <a:avLst/>
          </a:prstGeom>
        </p:spPr>
      </p:pic>
      <p:sp>
        <p:nvSpPr>
          <p:cNvPr id="8" name="Copyright">
            <a:extLst>
              <a:ext uri="{FF2B5EF4-FFF2-40B4-BE49-F238E27FC236}">
                <a16:creationId xmlns:a16="http://schemas.microsoft.com/office/drawing/2014/main" id="{33E6DA42-FD39-153A-0299-C9F286F199ED}"/>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9" name="Line Bottom">
            <a:extLst>
              <a:ext uri="{FF2B5EF4-FFF2-40B4-BE49-F238E27FC236}">
                <a16:creationId xmlns:a16="http://schemas.microsoft.com/office/drawing/2014/main" id="{1365BB6F-EEBC-5F9C-32FF-3C3A30F0F7E3}"/>
              </a:ext>
            </a:extLst>
          </p:cNvPr>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0" name="Line Top">
            <a:extLst>
              <a:ext uri="{FF2B5EF4-FFF2-40B4-BE49-F238E27FC236}">
                <a16:creationId xmlns:a16="http://schemas.microsoft.com/office/drawing/2014/main" id="{BB18C914-B738-7A2B-8C48-CACB59A9DBDE}"/>
              </a:ext>
            </a:extLst>
          </p:cNvPr>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4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4-Column Header">
    <p:spTree>
      <p:nvGrpSpPr>
        <p:cNvPr id="1" name=""/>
        <p:cNvGrpSpPr/>
        <p:nvPr/>
      </p:nvGrpSpPr>
      <p:grpSpPr>
        <a:xfrm>
          <a:off x="0" y="0"/>
          <a:ext cx="0" cy="0"/>
          <a:chOff x="0" y="0"/>
          <a:chExt cx="0" cy="0"/>
        </a:xfrm>
      </p:grpSpPr>
      <p:pic>
        <p:nvPicPr>
          <p:cNvPr id="15" name="R Corner Bug">
            <a:extLst>
              <a:ext uri="{FF2B5EF4-FFF2-40B4-BE49-F238E27FC236}">
                <a16:creationId xmlns:a16="http://schemas.microsoft.com/office/drawing/2014/main" id="{442D6E6B-1F39-CB6F-6578-6090FB824273}"/>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30" name="Footer">
            <a:extLst>
              <a:ext uri="{FF2B5EF4-FFF2-40B4-BE49-F238E27FC236}">
                <a16:creationId xmlns:a16="http://schemas.microsoft.com/office/drawing/2014/main" id="{BB217ADA-40AC-88C2-7D6C-D8E7F593E46F}"/>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5482739"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4">
            <a:extLst>
              <a:ext uri="{FF2B5EF4-FFF2-40B4-BE49-F238E27FC236}">
                <a16:creationId xmlns:a16="http://schemas.microsoft.com/office/drawing/2014/main" id="{7A26CCC7-61E7-F32E-851C-54D6E728A3D3}"/>
              </a:ext>
            </a:extLst>
          </p:cNvPr>
          <p:cNvSpPr>
            <a:spLocks noGrp="1" noRot="1" noMove="1" noResize="1" noEditPoints="1" noAdjustHandles="1" noChangeArrowheads="1" noChangeShapeType="1"/>
          </p:cNvSpPr>
          <p:nvPr>
            <p:ph type="body" sz="quarter" idx="23" hasCustomPrompt="1"/>
          </p:nvPr>
        </p:nvSpPr>
        <p:spPr>
          <a:xfrm>
            <a:off x="5482739" y="757053"/>
            <a:ext cx="1679146" cy="242387"/>
          </a:xfrm>
          <a:prstGeom prst="rect">
            <a:avLst/>
          </a:prstGeom>
        </p:spPr>
        <p:txBody>
          <a:bodyPr lIns="0" tIns="0" rIns="0" bIns="0" anchor="b">
            <a:no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3706265"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ader 3">
            <a:extLst>
              <a:ext uri="{FF2B5EF4-FFF2-40B4-BE49-F238E27FC236}">
                <a16:creationId xmlns:a16="http://schemas.microsoft.com/office/drawing/2014/main" id="{EBC40C8C-1FB4-8F09-3652-A8A3A28DBB3B}"/>
              </a:ext>
            </a:extLst>
          </p:cNvPr>
          <p:cNvSpPr>
            <a:spLocks noGrp="1" noRot="1" noMove="1" noResize="1" noEditPoints="1" noAdjustHandles="1" noChangeArrowheads="1" noChangeShapeType="1"/>
          </p:cNvSpPr>
          <p:nvPr>
            <p:ph type="body" sz="quarter" idx="21" hasCustomPrompt="1"/>
          </p:nvPr>
        </p:nvSpPr>
        <p:spPr>
          <a:xfrm>
            <a:off x="3706265"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1929791"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2">
            <a:extLst>
              <a:ext uri="{FF2B5EF4-FFF2-40B4-BE49-F238E27FC236}">
                <a16:creationId xmlns:a16="http://schemas.microsoft.com/office/drawing/2014/main" id="{4D2301A5-966A-F8FA-DD8F-0B75314BDDE8}"/>
              </a:ext>
            </a:extLst>
          </p:cNvPr>
          <p:cNvSpPr>
            <a:spLocks noGrp="1" noRot="1" noMove="1" noResize="1" noEditPoints="1" noAdjustHandles="1" noChangeArrowheads="1" noChangeShapeType="1"/>
          </p:cNvSpPr>
          <p:nvPr>
            <p:ph type="body" sz="quarter" idx="17" hasCustomPrompt="1"/>
          </p:nvPr>
        </p:nvSpPr>
        <p:spPr>
          <a:xfrm>
            <a:off x="1929791"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7"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1">
            <a:extLst>
              <a:ext uri="{FF2B5EF4-FFF2-40B4-BE49-F238E27FC236}">
                <a16:creationId xmlns:a16="http://schemas.microsoft.com/office/drawing/2014/main" id="{99731F93-9DDD-2C25-7E93-9CD52E5892CA}"/>
              </a:ext>
            </a:extLst>
          </p:cNvPr>
          <p:cNvSpPr>
            <a:spLocks noGrp="1" noRot="1" noMove="1" noResize="1" noEditPoints="1" noAdjustHandles="1" noChangeArrowheads="1" noChangeShapeType="1"/>
          </p:cNvSpPr>
          <p:nvPr>
            <p:ph type="body" sz="quarter" idx="20" hasCustomPrompt="1"/>
          </p:nvPr>
        </p:nvSpPr>
        <p:spPr>
          <a:xfrm>
            <a:off x="153316"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2" name="Line Top">
            <a:extLst>
              <a:ext uri="{FF2B5EF4-FFF2-40B4-BE49-F238E27FC236}">
                <a16:creationId xmlns:a16="http://schemas.microsoft.com/office/drawing/2014/main" id="{04C281BF-02B3-089E-4694-C47DE900974B}"/>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8" name="Title">
            <a:extLst>
              <a:ext uri="{FF2B5EF4-FFF2-40B4-BE49-F238E27FC236}">
                <a16:creationId xmlns:a16="http://schemas.microsoft.com/office/drawing/2014/main" id="{64749C7A-5AA2-9816-E384-AEC0AF68696A}"/>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38048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Column and Content - Orange">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E6BE3A3D-A6DD-D42A-EFC4-C998ABAC437F}"/>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p:nvPicPr>
        <p:blipFill>
          <a:blip r:embed="rId3"/>
          <a:srcRect/>
          <a:stretch/>
        </p:blipFill>
        <p:spPr>
          <a:xfrm>
            <a:off x="0" y="0"/>
            <a:ext cx="1562100" cy="4114800"/>
          </a:xfrm>
          <a:prstGeom prst="rect">
            <a:avLst/>
          </a:prstGeom>
        </p:spPr>
      </p:pic>
      <p:sp>
        <p:nvSpPr>
          <p:cNvPr id="5" name="Footer">
            <a:extLst>
              <a:ext uri="{FF2B5EF4-FFF2-40B4-BE49-F238E27FC236}">
                <a16:creationId xmlns:a16="http://schemas.microsoft.com/office/drawing/2014/main" id="{E2C8097A-7FA3-6CF7-1DD6-1913E3D215CF}"/>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27" name="Line Bottom">
            <a:extLst>
              <a:ext uri="{FF2B5EF4-FFF2-40B4-BE49-F238E27FC236}">
                <a16:creationId xmlns:a16="http://schemas.microsoft.com/office/drawing/2014/main" id="{54229B22-CF80-098D-DC97-3606C6E86977}"/>
              </a:ext>
            </a:extLst>
          </p:cNvPr>
          <p:cNvCxnSpPr>
            <a:cxnSpLocks noGrp="1" noRot="1" noMove="1" noResize="1" noEditPoints="1" noAdjustHandles="1" noChangeArrowheads="1" noChangeShapeType="1"/>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pic>
        <p:nvPicPr>
          <p:cNvPr id="3" name="Title BG">
            <a:extLst>
              <a:ext uri="{FF2B5EF4-FFF2-40B4-BE49-F238E27FC236}">
                <a16:creationId xmlns:a16="http://schemas.microsoft.com/office/drawing/2014/main" id="{A39B28B3-E7CD-1DCC-51E8-9BE2933878BB}"/>
              </a:ext>
            </a:extLst>
          </p:cNvPr>
          <p:cNvPicPr/>
          <p:nvPr/>
        </p:nvPicPr>
        <p:blipFill>
          <a:blip r:embed="rId4"/>
          <a:srcRect/>
          <a:stretch/>
        </p:blipFill>
        <p:spPr>
          <a:xfrm>
            <a:off x="0" y="0"/>
            <a:ext cx="1562100" cy="4114800"/>
          </a:xfrm>
          <a:prstGeom prst="rect">
            <a:avLst/>
          </a:prstGeom>
        </p:spPr>
      </p:pic>
      <p:pic>
        <p:nvPicPr>
          <p:cNvPr id="4" name="R Corner Bug">
            <a:extLst>
              <a:ext uri="{FF2B5EF4-FFF2-40B4-BE49-F238E27FC236}">
                <a16:creationId xmlns:a16="http://schemas.microsoft.com/office/drawing/2014/main" id="{4B797B85-6B2E-CC25-76F4-B1928986571D}"/>
              </a:ext>
            </a:extLst>
          </p:cNvPr>
          <p:cNvPicPr/>
          <p:nvPr/>
        </p:nvPicPr>
        <p:blipFill>
          <a:blip r:embed="rId5"/>
          <a:stretch>
            <a:fillRect/>
          </a:stretch>
        </p:blipFill>
        <p:spPr>
          <a:xfrm>
            <a:off x="7000875" y="3786142"/>
            <a:ext cx="190500" cy="190500"/>
          </a:xfrm>
          <a:prstGeom prst="rect">
            <a:avLst/>
          </a:prstGeom>
        </p:spPr>
      </p:pic>
      <p:sp>
        <p:nvSpPr>
          <p:cNvPr id="6" name="Copyright">
            <a:extLst>
              <a:ext uri="{FF2B5EF4-FFF2-40B4-BE49-F238E27FC236}">
                <a16:creationId xmlns:a16="http://schemas.microsoft.com/office/drawing/2014/main" id="{F5BCA248-43ED-5CB2-1F82-5CC3A0457C62}"/>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7" name="Line Bottom">
            <a:extLst>
              <a:ext uri="{FF2B5EF4-FFF2-40B4-BE49-F238E27FC236}">
                <a16:creationId xmlns:a16="http://schemas.microsoft.com/office/drawing/2014/main" id="{20D29126-3E96-212D-CED4-DA40F38F7926}"/>
              </a:ext>
            </a:extLst>
          </p:cNvPr>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42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Column and Content - Blue">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1FB73A6E-835B-C40E-9A25-32FF990AD0DA}"/>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p:nvPicPr>
        <p:blipFill>
          <a:blip r:embed="rId3"/>
          <a:srcRect/>
          <a:stretch/>
        </p:blipFill>
        <p:spPr>
          <a:xfrm>
            <a:off x="0" y="0"/>
            <a:ext cx="1562100" cy="4114800"/>
          </a:xfrm>
          <a:prstGeom prst="rect">
            <a:avLst/>
          </a:prstGeom>
        </p:spPr>
      </p:pic>
      <p:sp>
        <p:nvSpPr>
          <p:cNvPr id="6" name="Footer">
            <a:extLst>
              <a:ext uri="{FF2B5EF4-FFF2-40B4-BE49-F238E27FC236}">
                <a16:creationId xmlns:a16="http://schemas.microsoft.com/office/drawing/2014/main" id="{3582C2A1-8576-2714-54CC-309045D6C9D8}"/>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638FE239-6DFA-4CB6-F13E-4048FDAC5DDE}"/>
              </a:ext>
            </a:extLst>
          </p:cNvPr>
          <p:cNvCxnSpPr>
            <a:cxnSpLocks noGrp="1" noRot="1" noMove="1" noResize="1" noEditPoints="1" noAdjustHandles="1" noChangeArrowheads="1" noChangeShapeType="1"/>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pic>
        <p:nvPicPr>
          <p:cNvPr id="4" name="Title BG">
            <a:extLst>
              <a:ext uri="{FF2B5EF4-FFF2-40B4-BE49-F238E27FC236}">
                <a16:creationId xmlns:a16="http://schemas.microsoft.com/office/drawing/2014/main" id="{C8F97F30-1D20-10C8-1927-4BD97978D9EC}"/>
              </a:ext>
            </a:extLst>
          </p:cNvPr>
          <p:cNvPicPr/>
          <p:nvPr/>
        </p:nvPicPr>
        <p:blipFill>
          <a:blip r:embed="rId4"/>
          <a:srcRect/>
          <a:stretch/>
        </p:blipFill>
        <p:spPr>
          <a:xfrm>
            <a:off x="0" y="0"/>
            <a:ext cx="1562100" cy="4114800"/>
          </a:xfrm>
          <a:prstGeom prst="rect">
            <a:avLst/>
          </a:prstGeom>
        </p:spPr>
      </p:pic>
      <p:pic>
        <p:nvPicPr>
          <p:cNvPr id="5" name="R Corner Bug">
            <a:extLst>
              <a:ext uri="{FF2B5EF4-FFF2-40B4-BE49-F238E27FC236}">
                <a16:creationId xmlns:a16="http://schemas.microsoft.com/office/drawing/2014/main" id="{4279DBA0-7D6D-6B2B-C974-405718C39B38}"/>
              </a:ext>
            </a:extLst>
          </p:cNvPr>
          <p:cNvPicPr/>
          <p:nvPr/>
        </p:nvPicPr>
        <p:blipFill>
          <a:blip r:embed="rId5"/>
          <a:stretch>
            <a:fillRect/>
          </a:stretch>
        </p:blipFill>
        <p:spPr>
          <a:xfrm>
            <a:off x="7000875" y="3786142"/>
            <a:ext cx="190500" cy="190500"/>
          </a:xfrm>
          <a:prstGeom prst="rect">
            <a:avLst/>
          </a:prstGeom>
        </p:spPr>
      </p:pic>
      <p:sp>
        <p:nvSpPr>
          <p:cNvPr id="7" name="Copyright">
            <a:extLst>
              <a:ext uri="{FF2B5EF4-FFF2-40B4-BE49-F238E27FC236}">
                <a16:creationId xmlns:a16="http://schemas.microsoft.com/office/drawing/2014/main" id="{6F0F9049-63C8-93FB-F36C-F60B7127F8DA}"/>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8" name="Line Bottom">
            <a:extLst>
              <a:ext uri="{FF2B5EF4-FFF2-40B4-BE49-F238E27FC236}">
                <a16:creationId xmlns:a16="http://schemas.microsoft.com/office/drawing/2014/main" id="{529BD66F-9E70-E64D-D048-BF9DAEE01547}"/>
              </a:ext>
            </a:extLst>
          </p:cNvPr>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5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Column and Content - Green">
    <p:spTree>
      <p:nvGrpSpPr>
        <p:cNvPr id="1" name=""/>
        <p:cNvGrpSpPr/>
        <p:nvPr/>
      </p:nvGrpSpPr>
      <p:grpSpPr>
        <a:xfrm>
          <a:off x="0" y="0"/>
          <a:ext cx="0" cy="0"/>
          <a:chOff x="0" y="0"/>
          <a:chExt cx="0" cy="0"/>
        </a:xfrm>
      </p:grpSpPr>
      <p:pic>
        <p:nvPicPr>
          <p:cNvPr id="2" name="R Corner Bug">
            <a:extLst>
              <a:ext uri="{FF2B5EF4-FFF2-40B4-BE49-F238E27FC236}">
                <a16:creationId xmlns:a16="http://schemas.microsoft.com/office/drawing/2014/main" id="{888FE07A-980D-7938-7680-0AF71E4327A7}"/>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pic>
        <p:nvPicPr>
          <p:cNvPr id="4" name="Title BG">
            <a:extLst>
              <a:ext uri="{FF2B5EF4-FFF2-40B4-BE49-F238E27FC236}">
                <a16:creationId xmlns:a16="http://schemas.microsoft.com/office/drawing/2014/main" id="{BAB73CF3-2625-15DE-6EEE-DFB51D41F862}"/>
              </a:ext>
            </a:extLst>
          </p:cNvPr>
          <p:cNvPicPr>
            <a:picLocks noGrp="1" noRot="1" noChangeAspect="1" noMove="1" noResize="1" noEditPoints="1" noAdjustHandles="1" noChangeArrowheads="1" noChangeShapeType="1" noCrop="1"/>
          </p:cNvPicPr>
          <p:nvPr/>
        </p:nvPicPr>
        <p:blipFill>
          <a:blip r:embed="rId3"/>
          <a:srcRect/>
          <a:stretch/>
        </p:blipFill>
        <p:spPr>
          <a:xfrm>
            <a:off x="0" y="0"/>
            <a:ext cx="1562100" cy="4114800"/>
          </a:xfrm>
          <a:prstGeom prst="rect">
            <a:avLst/>
          </a:prstGeom>
        </p:spPr>
      </p:pic>
      <p:sp>
        <p:nvSpPr>
          <p:cNvPr id="14" name="Footer">
            <a:extLst>
              <a:ext uri="{FF2B5EF4-FFF2-40B4-BE49-F238E27FC236}">
                <a16:creationId xmlns:a16="http://schemas.microsoft.com/office/drawing/2014/main" id="{B3844A84-CC1D-C6AC-7148-696F41D804FF}"/>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10" name="Line Bottom">
            <a:extLst>
              <a:ext uri="{FF2B5EF4-FFF2-40B4-BE49-F238E27FC236}">
                <a16:creationId xmlns:a16="http://schemas.microsoft.com/office/drawing/2014/main" id="{819C4826-805C-B8CA-AA66-721698AE067F}"/>
              </a:ext>
            </a:extLst>
          </p:cNvPr>
          <p:cNvCxnSpPr>
            <a:cxnSpLocks noGrp="1" noRot="1" noMove="1" noResize="1" noEditPoints="1" noAdjustHandles="1" noChangeArrowheads="1" noChangeShapeType="1"/>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pic>
        <p:nvPicPr>
          <p:cNvPr id="3" name="Title BG">
            <a:extLst>
              <a:ext uri="{FF2B5EF4-FFF2-40B4-BE49-F238E27FC236}">
                <a16:creationId xmlns:a16="http://schemas.microsoft.com/office/drawing/2014/main" id="{A6C70C2F-3D95-A961-E331-85843A63FCFE}"/>
              </a:ext>
            </a:extLst>
          </p:cNvPr>
          <p:cNvPicPr/>
          <p:nvPr/>
        </p:nvPicPr>
        <p:blipFill>
          <a:blip r:embed="rId4"/>
          <a:srcRect/>
          <a:stretch/>
        </p:blipFill>
        <p:spPr>
          <a:xfrm>
            <a:off x="0" y="0"/>
            <a:ext cx="1562100" cy="4114800"/>
          </a:xfrm>
          <a:prstGeom prst="rect">
            <a:avLst/>
          </a:prstGeom>
        </p:spPr>
      </p:pic>
      <p:pic>
        <p:nvPicPr>
          <p:cNvPr id="5" name="R Corner Bug">
            <a:extLst>
              <a:ext uri="{FF2B5EF4-FFF2-40B4-BE49-F238E27FC236}">
                <a16:creationId xmlns:a16="http://schemas.microsoft.com/office/drawing/2014/main" id="{571A6FA3-3CF2-8F1A-8C4B-A6B7C90A91DB}"/>
              </a:ext>
            </a:extLst>
          </p:cNvPr>
          <p:cNvPicPr/>
          <p:nvPr/>
        </p:nvPicPr>
        <p:blipFill>
          <a:blip r:embed="rId5"/>
          <a:stretch>
            <a:fillRect/>
          </a:stretch>
        </p:blipFill>
        <p:spPr>
          <a:xfrm>
            <a:off x="7000875" y="3786142"/>
            <a:ext cx="190500" cy="190500"/>
          </a:xfrm>
          <a:prstGeom prst="rect">
            <a:avLst/>
          </a:prstGeom>
        </p:spPr>
      </p:pic>
      <p:sp>
        <p:nvSpPr>
          <p:cNvPr id="6" name="Copyright">
            <a:extLst>
              <a:ext uri="{FF2B5EF4-FFF2-40B4-BE49-F238E27FC236}">
                <a16:creationId xmlns:a16="http://schemas.microsoft.com/office/drawing/2014/main" id="{5ECADFD8-1EEB-50E2-B7DA-052D046CD4EF}"/>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7" name="Line Bottom">
            <a:extLst>
              <a:ext uri="{FF2B5EF4-FFF2-40B4-BE49-F238E27FC236}">
                <a16:creationId xmlns:a16="http://schemas.microsoft.com/office/drawing/2014/main" id="{F6CA0FFB-6FC5-7C0A-2550-637849F459FB}"/>
              </a:ext>
            </a:extLst>
          </p:cNvPr>
          <p:cNvCxnSpPr/>
          <p:nvPr/>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614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0/50 Photo - Title and Content">
    <p:spTree>
      <p:nvGrpSpPr>
        <p:cNvPr id="1" name=""/>
        <p:cNvGrpSpPr/>
        <p:nvPr/>
      </p:nvGrpSpPr>
      <p:grpSpPr>
        <a:xfrm>
          <a:off x="0" y="0"/>
          <a:ext cx="0" cy="0"/>
          <a:chOff x="0" y="0"/>
          <a:chExt cx="0" cy="0"/>
        </a:xfrm>
      </p:grpSpPr>
      <p:pic>
        <p:nvPicPr>
          <p:cNvPr id="3" name="R Corner Bug">
            <a:extLst>
              <a:ext uri="{FF2B5EF4-FFF2-40B4-BE49-F238E27FC236}">
                <a16:creationId xmlns:a16="http://schemas.microsoft.com/office/drawing/2014/main" id="{36ED9FCF-D10D-8EB0-E2D4-696D435CBC2D}"/>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34" name="Footer">
            <a:extLst>
              <a:ext uri="{FF2B5EF4-FFF2-40B4-BE49-F238E27FC236}">
                <a16:creationId xmlns:a16="http://schemas.microsoft.com/office/drawing/2014/main" id="{F147EDAE-34B5-9A84-0602-55A5021A42B3}"/>
              </a:ext>
            </a:extLst>
          </p:cNvPr>
          <p:cNvSpPr>
            <a:spLocks noGrp="1" noRot="1" noMove="1" noResize="1" noEditPoints="1" noAdjustHandles="1" noChangeArrowheads="1" noChangeShapeType="1"/>
          </p:cNvSpPr>
          <p:nvPr>
            <p:ph type="subTitle" idx="22" hasCustomPrompt="1"/>
          </p:nvPr>
        </p:nvSpPr>
        <p:spPr>
          <a:xfrm>
            <a:off x="3790491" y="3810043"/>
            <a:ext cx="3086559"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cxnSp>
        <p:nvCxnSpPr>
          <p:cNvPr id="31" name="Line Bottom">
            <a:extLst>
              <a:ext uri="{FF2B5EF4-FFF2-40B4-BE49-F238E27FC236}">
                <a16:creationId xmlns:a16="http://schemas.microsoft.com/office/drawing/2014/main" id="{0011E790-4E12-DD76-2C1A-7B3A501280BF}"/>
              </a:ext>
            </a:extLst>
          </p:cNvPr>
          <p:cNvCxnSpPr>
            <a:cxnSpLocks noGrp="1" noRot="1" noMove="1" noResize="1" noEditPoints="1" noAdjustHandles="1" noChangeArrowheads="1" noChangeShapeType="1"/>
          </p:cNvCxnSpPr>
          <p:nvPr/>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3790490" y="757053"/>
            <a:ext cx="3371394" cy="3029090"/>
          </a:xfrm>
          <a:prstGeom prst="rect">
            <a:avLst/>
          </a:prstGeom>
          <a:ln w="28575">
            <a:noFill/>
          </a:ln>
        </p:spPr>
        <p:txBody>
          <a:bodyPr lIns="0" tIns="0" rIns="0" bIns="0" anchor="t" anchorCtr="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0" name="Line Top">
            <a:extLst>
              <a:ext uri="{FF2B5EF4-FFF2-40B4-BE49-F238E27FC236}">
                <a16:creationId xmlns:a16="http://schemas.microsoft.com/office/drawing/2014/main" id="{C7E68E8F-8C0D-66CE-DC78-8B5F6FF47172}"/>
              </a:ext>
            </a:extLst>
          </p:cNvPr>
          <p:cNvCxnSpPr>
            <a:cxnSpLocks noGrp="1" noRot="1" noMove="1" noResize="1" noEditPoints="1" noAdjustHandles="1" noChangeArrowheads="1" noChangeShapeType="1"/>
          </p:cNvCxnSpPr>
          <p:nvPr/>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F50834E4-5A95-275E-3CD8-785FA2982158}"/>
              </a:ext>
            </a:extLst>
          </p:cNvPr>
          <p:cNvSpPr>
            <a:spLocks noGrp="1" noRot="1" noMove="1" noResize="1" noEditPoints="1" noAdjustHandles="1" noChangeArrowheads="1" noChangeShapeType="1"/>
          </p:cNvSpPr>
          <p:nvPr>
            <p:ph type="body" sz="quarter" idx="16" hasCustomPrompt="1"/>
          </p:nvPr>
        </p:nvSpPr>
        <p:spPr>
          <a:xfrm>
            <a:off x="3790490" y="180975"/>
            <a:ext cx="3371394" cy="386862"/>
          </a:xfrm>
          <a:prstGeom prst="rect">
            <a:avLst/>
          </a:prstGeom>
        </p:spPr>
        <p:txBody>
          <a:bodyPr lIns="0" tIns="0" rIns="0" bIns="0" anchor="b">
            <a:normAutofit/>
          </a:bodyPr>
          <a:lstStyle>
            <a:lvl1pPr marL="0" indent="0">
              <a:spcBef>
                <a:spcPts val="600"/>
              </a:spcBef>
              <a:buNone/>
              <a:defRPr sz="2100" b="0">
                <a:solidFill>
                  <a:schemeClr val="accent1"/>
                </a:solidFill>
              </a:defRPr>
            </a:lvl1pPr>
          </a:lstStyle>
          <a:p>
            <a:pPr lvl="0"/>
            <a:r>
              <a:rPr lang="en-US" dirty="0"/>
              <a:t>Click to insert a brief title</a:t>
            </a:r>
          </a:p>
        </p:txBody>
      </p:sp>
      <p:sp>
        <p:nvSpPr>
          <p:cNvPr id="4" name="Picture">
            <a:extLst>
              <a:ext uri="{FF2B5EF4-FFF2-40B4-BE49-F238E27FC236}">
                <a16:creationId xmlns:a16="http://schemas.microsoft.com/office/drawing/2014/main" id="{34869A0D-50E8-8B87-3816-D09568AD44E1}"/>
              </a:ext>
            </a:extLst>
          </p:cNvPr>
          <p:cNvSpPr>
            <a:spLocks noGrp="1" noRot="1" noMove="1" noResize="1" noEditPoints="1" noAdjustHandles="1" noChangeArrowheads="1" noChangeShapeType="1"/>
          </p:cNvSpPr>
          <p:nvPr>
            <p:ph type="pic" sz="quarter" idx="17"/>
          </p:nvPr>
        </p:nvSpPr>
        <p:spPr>
          <a:xfrm>
            <a:off x="0" y="0"/>
            <a:ext cx="3638294" cy="4114800"/>
          </a:xfrm>
          <a:prstGeom prst="rect">
            <a:avLst/>
          </a:prstGeom>
        </p:spPr>
        <p:txBody>
          <a:bodyPr/>
          <a:lstStyle/>
          <a:p>
            <a:r>
              <a:rPr lang="en-US"/>
              <a:t>Click icon to add picture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pic>
        <p:nvPicPr>
          <p:cNvPr id="5" name="R Corner Bug">
            <a:extLst>
              <a:ext uri="{FF2B5EF4-FFF2-40B4-BE49-F238E27FC236}">
                <a16:creationId xmlns:a16="http://schemas.microsoft.com/office/drawing/2014/main" id="{EF64820F-3F4A-EDBD-DA3F-46D2C6870A5D}"/>
              </a:ext>
            </a:extLst>
          </p:cNvPr>
          <p:cNvPicPr/>
          <p:nvPr/>
        </p:nvPicPr>
        <p:blipFill>
          <a:blip r:embed="rId3"/>
          <a:stretch>
            <a:fillRect/>
          </a:stretch>
        </p:blipFill>
        <p:spPr>
          <a:xfrm>
            <a:off x="7000875" y="3786142"/>
            <a:ext cx="190500" cy="190500"/>
          </a:xfrm>
          <a:prstGeom prst="rect">
            <a:avLst/>
          </a:prstGeom>
        </p:spPr>
      </p:pic>
      <p:cxnSp>
        <p:nvCxnSpPr>
          <p:cNvPr id="6" name="Line Bottom">
            <a:extLst>
              <a:ext uri="{FF2B5EF4-FFF2-40B4-BE49-F238E27FC236}">
                <a16:creationId xmlns:a16="http://schemas.microsoft.com/office/drawing/2014/main" id="{BD507458-F31D-A928-AC67-FA32979472F0}"/>
              </a:ext>
            </a:extLst>
          </p:cNvPr>
          <p:cNvCxnSpPr/>
          <p:nvPr/>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Line Top">
            <a:extLst>
              <a:ext uri="{FF2B5EF4-FFF2-40B4-BE49-F238E27FC236}">
                <a16:creationId xmlns:a16="http://schemas.microsoft.com/office/drawing/2014/main" id="{AA50D2FC-B8AD-8B17-67E6-20BF35C77FEB}"/>
              </a:ext>
            </a:extLst>
          </p:cNvPr>
          <p:cNvCxnSpPr/>
          <p:nvPr/>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8" name="Copyright">
            <a:extLst>
              <a:ext uri="{FF2B5EF4-FFF2-40B4-BE49-F238E27FC236}">
                <a16:creationId xmlns:a16="http://schemas.microsoft.com/office/drawing/2014/main" id="{15D921D9-F197-A7EC-B02F-51B586E69F0E}"/>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2772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0/50 Video - Title and Content">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19C8B4A8-CF67-81B7-35AC-8B644CF36FE4}"/>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tretch>
            <a:fillRect/>
          </a:stretch>
        </p:blipFill>
        <p:spPr>
          <a:xfrm>
            <a:off x="7015625" y="3788523"/>
            <a:ext cx="161000" cy="184677"/>
          </a:xfrm>
          <a:prstGeom prst="rect">
            <a:avLst/>
          </a:prstGeom>
        </p:spPr>
      </p:pic>
      <p:sp>
        <p:nvSpPr>
          <p:cNvPr id="2" name="Corner">
            <a:extLst>
              <a:ext uri="{FF2B5EF4-FFF2-40B4-BE49-F238E27FC236}">
                <a16:creationId xmlns:a16="http://schemas.microsoft.com/office/drawing/2014/main" id="{2D8F1F5B-6FDC-9E67-F549-83C051FA3D3C}"/>
              </a:ext>
            </a:extLst>
          </p:cNvPr>
          <p:cNvSpPr>
            <a:spLocks noGrp="1" noRot="1" noMove="1" noResize="1" noEditPoints="1" noAdjustHandles="1" noChangeArrowheads="1" noChangeShapeType="1"/>
          </p:cNvSpPr>
          <p:nvPr/>
        </p:nvSpPr>
        <p:spPr>
          <a:xfrm>
            <a:off x="6794897" y="1"/>
            <a:ext cx="520303" cy="876300"/>
          </a:xfrm>
          <a:custGeom>
            <a:avLst/>
            <a:gdLst>
              <a:gd name="csX0" fmla="*/ 0 w 1182018"/>
              <a:gd name="csY0" fmla="*/ 0 h 1990767"/>
              <a:gd name="csX1" fmla="*/ 1182018 w 1182018"/>
              <a:gd name="csY1" fmla="*/ 0 h 1990767"/>
              <a:gd name="csX2" fmla="*/ 1182018 w 1182018"/>
              <a:gd name="csY2" fmla="*/ 1990767 h 1990767"/>
              <a:gd name="csX3" fmla="*/ 446603 w 1182018"/>
              <a:gd name="csY3" fmla="*/ 293120 h 1990767"/>
              <a:gd name="csX4" fmla="*/ 0 w 1182018"/>
              <a:gd name="csY4" fmla="*/ 0 h 1990767"/>
            </a:gdLst>
            <a:ahLst/>
            <a:cxnLst>
              <a:cxn ang="0">
                <a:pos x="csX0" y="csY0"/>
              </a:cxn>
              <a:cxn ang="0">
                <a:pos x="csX1" y="csY1"/>
              </a:cxn>
              <a:cxn ang="0">
                <a:pos x="csX2" y="csY2"/>
              </a:cxn>
              <a:cxn ang="0">
                <a:pos x="csX3" y="csY3"/>
              </a:cxn>
              <a:cxn ang="0">
                <a:pos x="csX4" y="csY4"/>
              </a:cxn>
            </a:cxnLst>
            <a:rect l="l" t="t" r="r" b="b"/>
            <a:pathLst>
              <a:path w="1182018" h="1990767">
                <a:moveTo>
                  <a:pt x="0" y="0"/>
                </a:moveTo>
                <a:lnTo>
                  <a:pt x="1182018" y="0"/>
                </a:lnTo>
                <a:lnTo>
                  <a:pt x="1182018" y="1990767"/>
                </a:lnTo>
                <a:lnTo>
                  <a:pt x="446603" y="293120"/>
                </a:lnTo>
                <a:cubicBezTo>
                  <a:pt x="369861" y="115112"/>
                  <a:pt x="193436" y="0"/>
                  <a:pt x="0" y="0"/>
                </a:cubicBezTo>
                <a:close/>
              </a:path>
            </a:pathLst>
          </a:custGeom>
          <a:solidFill>
            <a:schemeClr val="accent1"/>
          </a:solidFill>
          <a:ln w="7906" cap="flat">
            <a:noFill/>
            <a:prstDash val="solid"/>
            <a:miter/>
          </a:ln>
        </p:spPr>
        <p:txBody>
          <a:bodyPr/>
          <a:lstStyle/>
          <a:p>
            <a:endParaRPr lang="en-US" sz="650"/>
          </a:p>
        </p:txBody>
      </p:sp>
      <p:sp>
        <p:nvSpPr>
          <p:cNvPr id="6" name="Orange BG">
            <a:extLst>
              <a:ext uri="{FF2B5EF4-FFF2-40B4-BE49-F238E27FC236}">
                <a16:creationId xmlns:a16="http://schemas.microsoft.com/office/drawing/2014/main" id="{48E771CC-E5D6-D1BE-FAA3-66BD629C8CE8}"/>
              </a:ext>
            </a:extLst>
          </p:cNvPr>
          <p:cNvSpPr>
            <a:spLocks noGrp="1" noRot="1" noMove="1" noResize="1" noEditPoints="1" noAdjustHandles="1" noChangeArrowheads="1" noChangeShapeType="1"/>
          </p:cNvSpPr>
          <p:nvPr/>
        </p:nvSpPr>
        <p:spPr>
          <a:xfrm>
            <a:off x="-5557" y="-3269"/>
            <a:ext cx="3638551" cy="41213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9" name="Diagonal">
            <a:extLst>
              <a:ext uri="{FF2B5EF4-FFF2-40B4-BE49-F238E27FC236}">
                <a16:creationId xmlns:a16="http://schemas.microsoft.com/office/drawing/2014/main" id="{99EF1742-2EE9-74B3-5F31-D15DF49D23E8}"/>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1353196" y="-3269"/>
            <a:ext cx="4913610" cy="4121338"/>
          </a:xfrm>
          <a:prstGeom prst="rect">
            <a:avLst/>
          </a:prstGeom>
        </p:spPr>
      </p:pic>
      <p:sp>
        <p:nvSpPr>
          <p:cNvPr id="3" name="Footer">
            <a:extLst>
              <a:ext uri="{FF2B5EF4-FFF2-40B4-BE49-F238E27FC236}">
                <a16:creationId xmlns:a16="http://schemas.microsoft.com/office/drawing/2014/main" id="{438D23B4-38A1-B91C-F7EC-E180E4FA5C25}"/>
              </a:ext>
            </a:extLst>
          </p:cNvPr>
          <p:cNvSpPr>
            <a:spLocks noGrp="1" noRot="1" noMove="1" noResize="1" noEditPoints="1" noAdjustHandles="1" noChangeArrowheads="1" noChangeShapeType="1"/>
          </p:cNvSpPr>
          <p:nvPr>
            <p:ph type="subTitle" idx="22" hasCustomPrompt="1"/>
          </p:nvPr>
        </p:nvSpPr>
        <p:spPr>
          <a:xfrm>
            <a:off x="3790491" y="3810043"/>
            <a:ext cx="3086559"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cxnSp>
        <p:nvCxnSpPr>
          <p:cNvPr id="12" name="Line Bottom">
            <a:extLst>
              <a:ext uri="{FF2B5EF4-FFF2-40B4-BE49-F238E27FC236}">
                <a16:creationId xmlns:a16="http://schemas.microsoft.com/office/drawing/2014/main" id="{8B1B2275-2CF5-B4D6-1C13-AAD61B283835}"/>
              </a:ext>
            </a:extLst>
          </p:cNvPr>
          <p:cNvCxnSpPr>
            <a:cxnSpLocks noGrp="1" noRot="1" noMove="1" noResize="1" noEditPoints="1" noAdjustHandles="1" noChangeArrowheads="1" noChangeShapeType="1"/>
          </p:cNvCxnSpPr>
          <p:nvPr/>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Content">
            <a:extLst>
              <a:ext uri="{FF2B5EF4-FFF2-40B4-BE49-F238E27FC236}">
                <a16:creationId xmlns:a16="http://schemas.microsoft.com/office/drawing/2014/main" id="{3205D1A2-2B23-94BD-ED63-83EC325B077A}"/>
              </a:ext>
            </a:extLst>
          </p:cNvPr>
          <p:cNvSpPr>
            <a:spLocks noGrp="1" noRot="1" noMove="1" noResize="1" noEditPoints="1" noAdjustHandles="1" noChangeArrowheads="1" noChangeShapeType="1"/>
          </p:cNvSpPr>
          <p:nvPr>
            <p:ph idx="1" hasCustomPrompt="1"/>
          </p:nvPr>
        </p:nvSpPr>
        <p:spPr>
          <a:xfrm>
            <a:off x="3790490" y="757053"/>
            <a:ext cx="3371394" cy="3029090"/>
          </a:xfrm>
          <a:prstGeom prst="rect">
            <a:avLst/>
          </a:prstGeom>
          <a:ln w="28575">
            <a:noFill/>
          </a:ln>
        </p:spPr>
        <p:txBody>
          <a:bodyPr lIns="0" tIns="0" rIns="0" bIns="0" anchor="t" anchorCtr="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Line Top">
            <a:extLst>
              <a:ext uri="{FF2B5EF4-FFF2-40B4-BE49-F238E27FC236}">
                <a16:creationId xmlns:a16="http://schemas.microsoft.com/office/drawing/2014/main" id="{2EB63CA7-F1C1-56B2-DEB8-F8584E4672EC}"/>
              </a:ext>
            </a:extLst>
          </p:cNvPr>
          <p:cNvCxnSpPr>
            <a:cxnSpLocks/>
          </p:cNvCxnSpPr>
          <p:nvPr/>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764BAEA4-A5CC-1E67-3818-4A428BB023CA}"/>
              </a:ext>
            </a:extLst>
          </p:cNvPr>
          <p:cNvSpPr>
            <a:spLocks noGrp="1" noRot="1" noMove="1" noResize="1" noEditPoints="1" noAdjustHandles="1" noChangeArrowheads="1" noChangeShapeType="1"/>
          </p:cNvSpPr>
          <p:nvPr>
            <p:ph type="body" sz="quarter" idx="16" hasCustomPrompt="1"/>
          </p:nvPr>
        </p:nvSpPr>
        <p:spPr>
          <a:xfrm>
            <a:off x="3790490" y="180975"/>
            <a:ext cx="3371394" cy="386862"/>
          </a:xfrm>
          <a:prstGeom prst="rect">
            <a:avLst/>
          </a:prstGeom>
        </p:spPr>
        <p:txBody>
          <a:bodyPr lIns="0" tIns="0" rIns="0" bIns="0" anchor="b">
            <a:normAutofit/>
          </a:bodyPr>
          <a:lstStyle>
            <a:lvl1pPr marL="0" indent="0">
              <a:spcBef>
                <a:spcPts val="600"/>
              </a:spcBef>
              <a:buNone/>
              <a:defRPr sz="2100" b="0">
                <a:solidFill>
                  <a:schemeClr val="accent1"/>
                </a:solidFill>
              </a:defRPr>
            </a:lvl1pPr>
          </a:lstStyle>
          <a:p>
            <a:pPr lvl="0"/>
            <a:r>
              <a:rPr lang="en-US" dirty="0"/>
              <a:t>Click to insert a brief title</a:t>
            </a:r>
          </a:p>
        </p:txBody>
      </p:sp>
      <p:sp>
        <p:nvSpPr>
          <p:cNvPr id="5" name="Media">
            <a:extLst>
              <a:ext uri="{FF2B5EF4-FFF2-40B4-BE49-F238E27FC236}">
                <a16:creationId xmlns:a16="http://schemas.microsoft.com/office/drawing/2014/main" id="{1F1E3D4B-34ED-541E-C673-6BEA8C636DD5}"/>
              </a:ext>
            </a:extLst>
          </p:cNvPr>
          <p:cNvSpPr>
            <a:spLocks noGrp="1" noRot="1" noMove="1" noResize="1" noEditPoints="1" noAdjustHandles="1" noChangeArrowheads="1" noChangeShapeType="1"/>
          </p:cNvSpPr>
          <p:nvPr>
            <p:ph type="media" sz="quarter" idx="23"/>
          </p:nvPr>
        </p:nvSpPr>
        <p:spPr>
          <a:xfrm>
            <a:off x="0" y="0"/>
            <a:ext cx="3638551" cy="4114800"/>
          </a:xfrm>
          <a:prstGeom prst="rect">
            <a:avLst/>
          </a:prstGeom>
        </p:spPr>
        <p:txBody>
          <a:bodyPr/>
          <a:lstStyle/>
          <a:p>
            <a:r>
              <a:rPr lang="en-US"/>
              <a:t>Click icon to add media</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
        <p:nvSpPr>
          <p:cNvPr id="4" name="Corner">
            <a:extLst>
              <a:ext uri="{FF2B5EF4-FFF2-40B4-BE49-F238E27FC236}">
                <a16:creationId xmlns:a16="http://schemas.microsoft.com/office/drawing/2014/main" id="{9DFE3BB0-1720-94A3-43B5-EBF6DE7B60B4}"/>
              </a:ext>
            </a:extLst>
          </p:cNvPr>
          <p:cNvSpPr/>
          <p:nvPr/>
        </p:nvSpPr>
        <p:spPr>
          <a:xfrm>
            <a:off x="6724191" y="0"/>
            <a:ext cx="591009" cy="995384"/>
          </a:xfrm>
          <a:custGeom>
            <a:avLst/>
            <a:gdLst>
              <a:gd name="csX0" fmla="*/ 0 w 1182018"/>
              <a:gd name="csY0" fmla="*/ 0 h 1990767"/>
              <a:gd name="csX1" fmla="*/ 1182018 w 1182018"/>
              <a:gd name="csY1" fmla="*/ 0 h 1990767"/>
              <a:gd name="csX2" fmla="*/ 1182018 w 1182018"/>
              <a:gd name="csY2" fmla="*/ 1990767 h 1990767"/>
              <a:gd name="csX3" fmla="*/ 446603 w 1182018"/>
              <a:gd name="csY3" fmla="*/ 293120 h 1990767"/>
              <a:gd name="csX4" fmla="*/ 0 w 1182018"/>
              <a:gd name="csY4" fmla="*/ 0 h 1990767"/>
            </a:gdLst>
            <a:ahLst/>
            <a:cxnLst>
              <a:cxn ang="0">
                <a:pos x="csX0" y="csY0"/>
              </a:cxn>
              <a:cxn ang="0">
                <a:pos x="csX1" y="csY1"/>
              </a:cxn>
              <a:cxn ang="0">
                <a:pos x="csX2" y="csY2"/>
              </a:cxn>
              <a:cxn ang="0">
                <a:pos x="csX3" y="csY3"/>
              </a:cxn>
              <a:cxn ang="0">
                <a:pos x="csX4" y="csY4"/>
              </a:cxn>
            </a:cxnLst>
            <a:rect l="l" t="t" r="r" b="b"/>
            <a:pathLst>
              <a:path w="1182018" h="1990767">
                <a:moveTo>
                  <a:pt x="0" y="0"/>
                </a:moveTo>
                <a:lnTo>
                  <a:pt x="1182018" y="0"/>
                </a:lnTo>
                <a:lnTo>
                  <a:pt x="1182018" y="1990767"/>
                </a:lnTo>
                <a:lnTo>
                  <a:pt x="446603" y="293120"/>
                </a:lnTo>
                <a:cubicBezTo>
                  <a:pt x="369861" y="115112"/>
                  <a:pt x="193436" y="0"/>
                  <a:pt x="0" y="0"/>
                </a:cubicBezTo>
                <a:close/>
              </a:path>
            </a:pathLst>
          </a:custGeom>
          <a:solidFill>
            <a:schemeClr val="accent1"/>
          </a:solidFill>
          <a:ln w="7906" cap="flat">
            <a:noFill/>
            <a:prstDash val="solid"/>
            <a:miter/>
          </a:ln>
        </p:spPr>
        <p:txBody>
          <a:bodyPr/>
          <a:lstStyle/>
          <a:p>
            <a:endParaRPr lang="en-US" sz="650"/>
          </a:p>
        </p:txBody>
      </p:sp>
      <p:sp>
        <p:nvSpPr>
          <p:cNvPr id="8" name="Orange BG">
            <a:extLst>
              <a:ext uri="{FF2B5EF4-FFF2-40B4-BE49-F238E27FC236}">
                <a16:creationId xmlns:a16="http://schemas.microsoft.com/office/drawing/2014/main" id="{F00821D5-9DDF-7E25-2397-AF775D53C144}"/>
              </a:ext>
            </a:extLst>
          </p:cNvPr>
          <p:cNvSpPr/>
          <p:nvPr/>
        </p:nvSpPr>
        <p:spPr>
          <a:xfrm>
            <a:off x="-5557" y="-3269"/>
            <a:ext cx="3638551" cy="41213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10" name="Diagonal">
            <a:extLst>
              <a:ext uri="{FF2B5EF4-FFF2-40B4-BE49-F238E27FC236}">
                <a16:creationId xmlns:a16="http://schemas.microsoft.com/office/drawing/2014/main" id="{31DF404D-4E16-B551-7284-3E06B3509E2E}"/>
              </a:ext>
            </a:extLst>
          </p:cNvPr>
          <p:cNvPicPr/>
          <p:nvPr/>
        </p:nvPicPr>
        <p:blipFill>
          <a:blip>
            <a:extLst>
              <a:ext uri="{96DAC541-7B7A-43D3-8B79-37D633B846F1}">
                <asvg:svgBlip xmlns:asvg="http://schemas.microsoft.com/office/drawing/2016/SVG/main" r:embed="rId3"/>
              </a:ext>
            </a:extLst>
          </a:blip>
          <a:stretch>
            <a:fillRect/>
          </a:stretch>
        </p:blipFill>
        <p:spPr>
          <a:xfrm>
            <a:off x="1353196" y="-3269"/>
            <a:ext cx="4913610" cy="4121338"/>
          </a:xfrm>
          <a:prstGeom prst="rect">
            <a:avLst/>
          </a:prstGeom>
        </p:spPr>
      </p:pic>
      <p:pic>
        <p:nvPicPr>
          <p:cNvPr id="13" name="R Corner Bug">
            <a:extLst>
              <a:ext uri="{FF2B5EF4-FFF2-40B4-BE49-F238E27FC236}">
                <a16:creationId xmlns:a16="http://schemas.microsoft.com/office/drawing/2014/main" id="{552EE010-12A6-378F-A83A-200DB9B86C66}"/>
              </a:ext>
            </a:extLst>
          </p:cNvPr>
          <p:cNvPicPr/>
          <p:nvPr/>
        </p:nvPicPr>
        <p:blipFill>
          <a:blip r:embed="rId4"/>
          <a:stretch>
            <a:fillRect/>
          </a:stretch>
        </p:blipFill>
        <p:spPr>
          <a:xfrm>
            <a:off x="7000875" y="3786142"/>
            <a:ext cx="190500" cy="190500"/>
          </a:xfrm>
          <a:prstGeom prst="rect">
            <a:avLst/>
          </a:prstGeom>
        </p:spPr>
      </p:pic>
      <p:cxnSp>
        <p:nvCxnSpPr>
          <p:cNvPr id="16" name="Line Bottom">
            <a:extLst>
              <a:ext uri="{FF2B5EF4-FFF2-40B4-BE49-F238E27FC236}">
                <a16:creationId xmlns:a16="http://schemas.microsoft.com/office/drawing/2014/main" id="{C943155B-F6FB-1951-0058-813103EE3268}"/>
              </a:ext>
            </a:extLst>
          </p:cNvPr>
          <p:cNvCxnSpPr/>
          <p:nvPr/>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Line Top">
            <a:extLst>
              <a:ext uri="{FF2B5EF4-FFF2-40B4-BE49-F238E27FC236}">
                <a16:creationId xmlns:a16="http://schemas.microsoft.com/office/drawing/2014/main" id="{043F5F49-30B0-17B0-FD5D-B716A2152931}"/>
              </a:ext>
            </a:extLst>
          </p:cNvPr>
          <p:cNvCxnSpPr/>
          <p:nvPr/>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9" name="Copyright">
            <a:extLst>
              <a:ext uri="{FF2B5EF4-FFF2-40B4-BE49-F238E27FC236}">
                <a16:creationId xmlns:a16="http://schemas.microsoft.com/office/drawing/2014/main" id="{F54DCB7C-B289-6EC1-C2A3-AF6ABD737BC9}"/>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51034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9" name="Copyright">
            <a:extLst>
              <a:ext uri="{FF2B5EF4-FFF2-40B4-BE49-F238E27FC236}">
                <a16:creationId xmlns:a16="http://schemas.microsoft.com/office/drawing/2014/main" id="{BEA1F010-6F8F-81B8-2E4E-6CCEBB116B10}"/>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25" name="Title, Company"/>
          <p:cNvSpPr>
            <a:spLocks noGrp="1" noRot="1" noMove="1" noResize="1" noEditPoints="1" noAdjustHandles="1" noChangeArrowheads="1" noChangeShapeType="1"/>
          </p:cNvSpPr>
          <p:nvPr>
            <p:ph type="body" sz="quarter" idx="17" hasCustomPrompt="1"/>
          </p:nvPr>
        </p:nvSpPr>
        <p:spPr>
          <a:xfrm>
            <a:off x="685800" y="3120602"/>
            <a:ext cx="5943600" cy="232273"/>
          </a:xfrm>
          <a:prstGeom prst="rect">
            <a:avLst/>
          </a:prstGeom>
          <a:noFill/>
          <a:ln>
            <a:noFill/>
          </a:ln>
        </p:spPr>
        <p:txBody>
          <a:bodyPr lIns="0" tIns="0" rIns="0" bIns="0" anchor="t">
            <a:normAutofit/>
          </a:bodyPr>
          <a:lstStyle>
            <a:lvl1pPr marL="0" indent="0" algn="l">
              <a:buNone/>
              <a:defRPr sz="1100" b="0" baseline="0">
                <a:solidFill>
                  <a:schemeClr val="tx1"/>
                </a:solidFill>
              </a:defRPr>
            </a:lvl1pPr>
            <a:lvl2pPr marL="323851" indent="0">
              <a:buNone/>
              <a:defRPr b="1">
                <a:solidFill>
                  <a:schemeClr val="bg1"/>
                </a:solidFill>
              </a:defRPr>
            </a:lvl2pPr>
            <a:lvl3pPr marL="647700" indent="0">
              <a:buNone/>
              <a:defRPr b="1">
                <a:solidFill>
                  <a:schemeClr val="bg1"/>
                </a:solidFill>
              </a:defRPr>
            </a:lvl3pPr>
            <a:lvl4pPr marL="971551" indent="0">
              <a:buNone/>
              <a:defRPr b="1">
                <a:solidFill>
                  <a:schemeClr val="bg1"/>
                </a:solidFill>
              </a:defRPr>
            </a:lvl4pPr>
            <a:lvl5pPr marL="1293812" indent="0">
              <a:buNone/>
              <a:defRPr b="1">
                <a:solidFill>
                  <a:schemeClr val="bg1"/>
                </a:solidFill>
              </a:defRPr>
            </a:lvl5pPr>
          </a:lstStyle>
          <a:p>
            <a:pPr lvl="0"/>
            <a:r>
              <a:rPr lang="en-US" dirty="0"/>
              <a:t>Title, Company Name</a:t>
            </a:r>
          </a:p>
        </p:txBody>
      </p:sp>
      <p:sp>
        <p:nvSpPr>
          <p:cNvPr id="31" name="FirstName LastName"/>
          <p:cNvSpPr>
            <a:spLocks noGrp="1" noRot="1" noMove="1" noResize="1" noEditPoints="1" noAdjustHandles="1" noChangeArrowheads="1" noChangeShapeType="1"/>
          </p:cNvSpPr>
          <p:nvPr>
            <p:ph type="body" sz="quarter" idx="14" hasCustomPrompt="1"/>
          </p:nvPr>
        </p:nvSpPr>
        <p:spPr>
          <a:xfrm>
            <a:off x="685800" y="2817677"/>
            <a:ext cx="5943600" cy="281051"/>
          </a:xfrm>
          <a:prstGeom prst="rect">
            <a:avLst/>
          </a:prstGeom>
          <a:noFill/>
          <a:ln>
            <a:noFill/>
          </a:ln>
        </p:spPr>
        <p:txBody>
          <a:bodyPr lIns="0" tIns="0" rIns="0" bIns="0" anchor="ctr">
            <a:normAutofit/>
          </a:bodyPr>
          <a:lstStyle>
            <a:lvl1pPr marL="0" indent="0" algn="l">
              <a:buNone/>
              <a:defRPr sz="1800" b="0" baseline="0">
                <a:solidFill>
                  <a:schemeClr val="accent1"/>
                </a:solidFill>
              </a:defRPr>
            </a:lvl1pPr>
            <a:lvl2pPr marL="323851" indent="0">
              <a:buNone/>
              <a:defRPr b="1">
                <a:solidFill>
                  <a:schemeClr val="bg1"/>
                </a:solidFill>
              </a:defRPr>
            </a:lvl2pPr>
            <a:lvl3pPr marL="647700" indent="0">
              <a:buNone/>
              <a:defRPr b="1">
                <a:solidFill>
                  <a:schemeClr val="bg1"/>
                </a:solidFill>
              </a:defRPr>
            </a:lvl3pPr>
            <a:lvl4pPr marL="971551" indent="0">
              <a:buNone/>
              <a:defRPr b="1">
                <a:solidFill>
                  <a:schemeClr val="bg1"/>
                </a:solidFill>
              </a:defRPr>
            </a:lvl4pPr>
            <a:lvl5pPr marL="1293812" indent="0">
              <a:buNone/>
              <a:defRPr b="1">
                <a:solidFill>
                  <a:schemeClr val="bg1"/>
                </a:solidFill>
              </a:defRPr>
            </a:lvl5pPr>
          </a:lstStyle>
          <a:p>
            <a:pPr lvl="0"/>
            <a:r>
              <a:rPr lang="en-US" dirty="0"/>
              <a:t>FirstName </a:t>
            </a:r>
            <a:r>
              <a:rPr lang="en-US" dirty="0" err="1"/>
              <a:t>LastName</a:t>
            </a:r>
            <a:endParaRPr lang="en-US" dirty="0"/>
          </a:p>
        </p:txBody>
      </p:sp>
      <p:cxnSp>
        <p:nvCxnSpPr>
          <p:cNvPr id="33" name="Line">
            <a:extLst>
              <a:ext uri="{FF2B5EF4-FFF2-40B4-BE49-F238E27FC236}">
                <a16:creationId xmlns:a16="http://schemas.microsoft.com/office/drawing/2014/main" id="{2324CBDE-EC47-77D5-B30D-A37585083A2E}"/>
              </a:ext>
            </a:extLst>
          </p:cNvPr>
          <p:cNvCxnSpPr>
            <a:cxnSpLocks noGrp="1" noRot="1" noMove="1" noResize="1" noEditPoints="1" noAdjustHandles="1" noChangeArrowheads="1" noChangeShapeType="1"/>
          </p:cNvCxnSpPr>
          <p:nvPr/>
        </p:nvCxnSpPr>
        <p:spPr>
          <a:xfrm flipH="1">
            <a:off x="678656" y="2712110"/>
            <a:ext cx="595788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Quote"/>
          <p:cNvSpPr>
            <a:spLocks noGrp="1"/>
          </p:cNvSpPr>
          <p:nvPr>
            <p:ph type="body" sz="quarter" idx="16" hasCustomPrompt="1"/>
          </p:nvPr>
        </p:nvSpPr>
        <p:spPr>
          <a:xfrm>
            <a:off x="685800" y="1143000"/>
            <a:ext cx="5943600" cy="1436511"/>
          </a:xfrm>
          <a:prstGeom prst="rect">
            <a:avLst/>
          </a:prstGeom>
        </p:spPr>
        <p:txBody>
          <a:bodyPr lIns="0" tIns="91440" rIns="0" bIns="0" anchor="ctr">
            <a:normAutofit/>
          </a:bodyPr>
          <a:lstStyle>
            <a:lvl1pPr marL="0" indent="0" algn="l">
              <a:buNone/>
              <a:defRPr sz="5000" baseline="0">
                <a:solidFill>
                  <a:schemeClr val="tx1"/>
                </a:solidFill>
                <a:latin typeface="Georgia" panose="02040502050405020303" pitchFamily="18" charset="0"/>
              </a:defRPr>
            </a:lvl1pPr>
            <a:lvl2pPr marL="323851" indent="0">
              <a:buNone/>
              <a:defRPr/>
            </a:lvl2pPr>
            <a:lvl3pPr marL="647700" indent="0">
              <a:buNone/>
              <a:defRPr/>
            </a:lvl3pPr>
            <a:lvl4pPr marL="971551" indent="0">
              <a:buNone/>
              <a:defRPr/>
            </a:lvl4pPr>
            <a:lvl5pPr marL="1293812" indent="0">
              <a:buNone/>
              <a:defRPr/>
            </a:lvl5pPr>
          </a:lstStyle>
          <a:p>
            <a:pPr lvl="0"/>
            <a:r>
              <a:rPr lang="en-US" dirty="0"/>
              <a:t>Click to edit quote.</a:t>
            </a:r>
          </a:p>
        </p:txBody>
      </p:sp>
      <p:pic>
        <p:nvPicPr>
          <p:cNvPr id="11" name="Quotation Marks">
            <a:extLst>
              <a:ext uri="{FF2B5EF4-FFF2-40B4-BE49-F238E27FC236}">
                <a16:creationId xmlns:a16="http://schemas.microsoft.com/office/drawing/2014/main" id="{2801F1A1-46BA-4BE7-67C7-FA69C3471B68}"/>
              </a:ext>
            </a:extLst>
          </p:cNvPr>
          <p:cNvPicPr>
            <a:picLocks noGrp="1" noRot="1" noChangeAspect="1" noMove="1" noResize="1" noEditPoints="1" noAdjustHandles="1" noChangeArrowheads="1" noChangeShapeType="1" noCrop="1"/>
          </p:cNvPicPr>
          <p:nvPr/>
        </p:nvPicPr>
        <p:blipFill>
          <a:blip r:embed="rId2"/>
          <a:stretch>
            <a:fillRect/>
          </a:stretch>
        </p:blipFill>
        <p:spPr>
          <a:xfrm>
            <a:off x="381000" y="761925"/>
            <a:ext cx="498583" cy="281051"/>
          </a:xfrm>
          <a:prstGeom prst="rect">
            <a:avLst/>
          </a:prstGeom>
        </p:spPr>
      </p:pic>
      <p:pic>
        <p:nvPicPr>
          <p:cNvPr id="2" name="R Corner Bug">
            <a:extLst>
              <a:ext uri="{FF2B5EF4-FFF2-40B4-BE49-F238E27FC236}">
                <a16:creationId xmlns:a16="http://schemas.microsoft.com/office/drawing/2014/main" id="{C6F01220-5367-87CC-1700-2E5D3907790F}"/>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pic>
        <p:nvPicPr>
          <p:cNvPr id="3" name="R Corner Bug">
            <a:extLst>
              <a:ext uri="{FF2B5EF4-FFF2-40B4-BE49-F238E27FC236}">
                <a16:creationId xmlns:a16="http://schemas.microsoft.com/office/drawing/2014/main" id="{D67558F8-98CD-CFCA-E5E0-F72AA8F9C440}"/>
              </a:ext>
            </a:extLst>
          </p:cNvPr>
          <p:cNvPicPr/>
          <p:nvPr/>
        </p:nvPicPr>
        <p:blipFill>
          <a:blip r:embed="rId4"/>
          <a:stretch>
            <a:fillRect/>
          </a:stretch>
        </p:blipFill>
        <p:spPr>
          <a:xfrm>
            <a:off x="7000875" y="3786142"/>
            <a:ext cx="190500" cy="190500"/>
          </a:xfrm>
          <a:prstGeom prst="rect">
            <a:avLst/>
          </a:prstGeom>
        </p:spPr>
      </p:pic>
      <p:sp>
        <p:nvSpPr>
          <p:cNvPr id="4" name="Copyright">
            <a:extLst>
              <a:ext uri="{FF2B5EF4-FFF2-40B4-BE49-F238E27FC236}">
                <a16:creationId xmlns:a16="http://schemas.microsoft.com/office/drawing/2014/main" id="{ACC6D566-4AA1-568C-399C-7522CAC15490}"/>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5" name="Line">
            <a:extLst>
              <a:ext uri="{FF2B5EF4-FFF2-40B4-BE49-F238E27FC236}">
                <a16:creationId xmlns:a16="http://schemas.microsoft.com/office/drawing/2014/main" id="{1FC913D6-CBCF-4DA6-F69C-58FA7B849487}"/>
              </a:ext>
            </a:extLst>
          </p:cNvPr>
          <p:cNvCxnSpPr/>
          <p:nvPr/>
        </p:nvCxnSpPr>
        <p:spPr>
          <a:xfrm flipH="1">
            <a:off x="678656" y="2712110"/>
            <a:ext cx="595788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pic>
        <p:nvPicPr>
          <p:cNvPr id="6" name="Quotation Marks">
            <a:extLst>
              <a:ext uri="{FF2B5EF4-FFF2-40B4-BE49-F238E27FC236}">
                <a16:creationId xmlns:a16="http://schemas.microsoft.com/office/drawing/2014/main" id="{BE530698-5176-A7A0-690F-CC44DB9527B3}"/>
              </a:ext>
            </a:extLst>
          </p:cNvPr>
          <p:cNvPicPr/>
          <p:nvPr/>
        </p:nvPicPr>
        <p:blipFill>
          <a:blip r:embed="rId2"/>
          <a:stretch>
            <a:fillRect/>
          </a:stretch>
        </p:blipFill>
        <p:spPr>
          <a:xfrm>
            <a:off x="381000" y="761925"/>
            <a:ext cx="498583" cy="281051"/>
          </a:xfrm>
          <a:prstGeom prst="rect">
            <a:avLst/>
          </a:prstGeom>
        </p:spPr>
      </p:pic>
    </p:spTree>
    <p:extLst>
      <p:ext uri="{BB962C8B-B14F-4D97-AF65-F5344CB8AC3E}">
        <p14:creationId xmlns:p14="http://schemas.microsoft.com/office/powerpoint/2010/main" val="80378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 Orange">
    <p:bg>
      <p:bgPr>
        <a:solidFill>
          <a:schemeClr val="accent1"/>
        </a:solidFill>
        <a:effectLst/>
      </p:bgPr>
    </p:bg>
    <p:spTree>
      <p:nvGrpSpPr>
        <p:cNvPr id="1" name=""/>
        <p:cNvGrpSpPr/>
        <p:nvPr/>
      </p:nvGrpSpPr>
      <p:grpSpPr>
        <a:xfrm>
          <a:off x="0" y="0"/>
          <a:ext cx="0" cy="0"/>
          <a:chOff x="0" y="0"/>
          <a:chExt cx="0" cy="0"/>
        </a:xfrm>
      </p:grpSpPr>
      <p:pic>
        <p:nvPicPr>
          <p:cNvPr id="4" name="BG">
            <a:extLst>
              <a:ext uri="{FF2B5EF4-FFF2-40B4-BE49-F238E27FC236}">
                <a16:creationId xmlns:a16="http://schemas.microsoft.com/office/drawing/2014/main" id="{E6D6D262-2BEE-80F8-EE07-7E95ABD7BEE0}"/>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7" name="Gradient">
            <a:extLst>
              <a:ext uri="{FF2B5EF4-FFF2-40B4-BE49-F238E27FC236}">
                <a16:creationId xmlns:a16="http://schemas.microsoft.com/office/drawing/2014/main" id="{B3D1E0A9-AACE-B62B-A3C2-FDF2990D2825}"/>
              </a:ext>
            </a:extLst>
          </p:cNvPr>
          <p:cNvSpPr>
            <a:spLocks noGrp="1" noRot="1" noMove="1" noResize="1" noEditPoints="1" noAdjustHandles="1" noChangeArrowheads="1" noChangeShapeType="1"/>
          </p:cNvSpPr>
          <p:nvPr/>
        </p:nvSpPr>
        <p:spPr>
          <a:xfrm>
            <a:off x="0" y="-2148"/>
            <a:ext cx="7315200" cy="4119096"/>
          </a:xfrm>
          <a:prstGeom prst="rect">
            <a:avLst/>
          </a:prstGeom>
          <a:gradFill flip="none" rotWithShape="1">
            <a:gsLst>
              <a:gs pos="30000">
                <a:schemeClr val="accent1"/>
              </a:gs>
              <a:gs pos="100000">
                <a:schemeClr val="accent1">
                  <a:alpha val="0"/>
                </a:scheme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sp>
        <p:nvSpPr>
          <p:cNvPr id="11" name="Subtitle">
            <a:extLst>
              <a:ext uri="{FF2B5EF4-FFF2-40B4-BE49-F238E27FC236}">
                <a16:creationId xmlns:a16="http://schemas.microsoft.com/office/drawing/2014/main" id="{82AF03D6-8F38-EABA-6727-34DF176559F0}"/>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10" name="Copyright">
            <a:extLst>
              <a:ext uri="{FF2B5EF4-FFF2-40B4-BE49-F238E27FC236}">
                <a16:creationId xmlns:a16="http://schemas.microsoft.com/office/drawing/2014/main" id="{45B10A7B-A180-F536-0E6F-380E82CD3C8B}"/>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1600" name="Line Bottom">
            <a:extLst>
              <a:ext uri="{FF2B5EF4-FFF2-40B4-BE49-F238E27FC236}">
                <a16:creationId xmlns:a16="http://schemas.microsoft.com/office/drawing/2014/main" id="{4C2CCE12-9BD0-15DE-83FD-BA1026CCDAFB}"/>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19439DDD-F3A6-8F57-629C-090FC2E97DCC}"/>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pic>
        <p:nvPicPr>
          <p:cNvPr id="3" name="R Corner Bug">
            <a:extLst>
              <a:ext uri="{FF2B5EF4-FFF2-40B4-BE49-F238E27FC236}">
                <a16:creationId xmlns:a16="http://schemas.microsoft.com/office/drawing/2014/main" id="{A2E0D25D-1B63-428B-432E-A5420111D24D}"/>
              </a:ext>
            </a:extLst>
          </p:cNvPr>
          <p:cNvPicPr>
            <a:picLocks noGrp="1" noRot="1" noMove="1" noResize="1" noEditPoints="1" noAdjustHandles="1" noChangeArrowheads="1" noChangeShapeType="1" noCrop="1"/>
          </p:cNvPicPr>
          <p:nvPr/>
        </p:nvPicPr>
        <p:blipFill>
          <a:blip>
            <a:lum bright="100000"/>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sp>
        <p:nvSpPr>
          <p:cNvPr id="5" name="Houndstooth">
            <a:extLst>
              <a:ext uri="{FF2B5EF4-FFF2-40B4-BE49-F238E27FC236}">
                <a16:creationId xmlns:a16="http://schemas.microsoft.com/office/drawing/2014/main" id="{06F29034-A26A-E38D-C940-F38A652B0523}"/>
              </a:ext>
            </a:extLst>
          </p:cNvPr>
          <p:cNvSpPr/>
          <p:nvPr/>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accent3">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6" name="Gradient">
            <a:extLst>
              <a:ext uri="{FF2B5EF4-FFF2-40B4-BE49-F238E27FC236}">
                <a16:creationId xmlns:a16="http://schemas.microsoft.com/office/drawing/2014/main" id="{8277DAA4-DD4E-6EC1-5C00-863337B4B666}"/>
              </a:ext>
            </a:extLst>
          </p:cNvPr>
          <p:cNvSpPr/>
          <p:nvPr/>
        </p:nvSpPr>
        <p:spPr>
          <a:xfrm>
            <a:off x="0" y="-2148"/>
            <a:ext cx="7315200" cy="4119096"/>
          </a:xfrm>
          <a:prstGeom prst="rect">
            <a:avLst/>
          </a:prstGeom>
          <a:gradFill flip="none" rotWithShape="1">
            <a:gsLst>
              <a:gs pos="50000">
                <a:schemeClr val="accent1"/>
              </a:gs>
              <a:gs pos="100000">
                <a:schemeClr val="accent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8" name="R Corner Bug">
            <a:extLst>
              <a:ext uri="{FF2B5EF4-FFF2-40B4-BE49-F238E27FC236}">
                <a16:creationId xmlns:a16="http://schemas.microsoft.com/office/drawing/2014/main" id="{C1082C8B-C4C6-AD64-6C29-6B09C5EC5B89}"/>
              </a:ext>
            </a:extLst>
          </p:cNvPr>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7000875" y="3786142"/>
            <a:ext cx="190500" cy="190500"/>
          </a:xfrm>
          <a:prstGeom prst="rect">
            <a:avLst/>
          </a:prstGeom>
        </p:spPr>
      </p:pic>
      <p:sp>
        <p:nvSpPr>
          <p:cNvPr id="9" name="Subtitle">
            <a:extLst>
              <a:ext uri="{FF2B5EF4-FFF2-40B4-BE49-F238E27FC236}">
                <a16:creationId xmlns:a16="http://schemas.microsoft.com/office/drawing/2014/main" id="{ACC5B94D-1247-433F-92F0-94C6226C242B}"/>
              </a:ext>
            </a:extLst>
          </p:cNvPr>
          <p:cNvSpPr>
            <a:spLocks noGrp="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12" name="Copyright">
            <a:extLst>
              <a:ext uri="{FF2B5EF4-FFF2-40B4-BE49-F238E27FC236}">
                <a16:creationId xmlns:a16="http://schemas.microsoft.com/office/drawing/2014/main" id="{D89D6FFE-049B-2F58-17C7-179FCC12FC68}"/>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13" name="Line Bottom">
            <a:extLst>
              <a:ext uri="{FF2B5EF4-FFF2-40B4-BE49-F238E27FC236}">
                <a16:creationId xmlns:a16="http://schemas.microsoft.com/office/drawing/2014/main" id="{A3714707-A2FD-7622-6B0D-86C061202637}"/>
              </a:ext>
            </a:extLst>
          </p:cNvPr>
          <p:cNvCxnSpPr/>
          <p:nvPr/>
        </p:nvCxnSpPr>
        <p:spPr>
          <a:xfrm flipH="1">
            <a:off x="153316" y="3798093"/>
            <a:ext cx="6723734" cy="0"/>
          </a:xfrm>
          <a:prstGeom prst="line">
            <a:avLst/>
          </a:prstGeom>
          <a:ln w="381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9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shot - 4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27AABF-D53D-F7A4-C93C-9E6C9B8AEF23}"/>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23" name="Copyright">
            <a:extLst>
              <a:ext uri="{FF2B5EF4-FFF2-40B4-BE49-F238E27FC236}">
                <a16:creationId xmlns:a16="http://schemas.microsoft.com/office/drawing/2014/main" id="{1CCA8791-62EB-4366-883F-276878025582}"/>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20" name="3 Title">
            <a:extLst>
              <a:ext uri="{FF2B5EF4-FFF2-40B4-BE49-F238E27FC236}">
                <a16:creationId xmlns:a16="http://schemas.microsoft.com/office/drawing/2014/main" id="{DB249393-CD31-435F-A09C-5239FF51870A}"/>
              </a:ext>
            </a:extLst>
          </p:cNvPr>
          <p:cNvSpPr>
            <a:spLocks noGrp="1"/>
          </p:cNvSpPr>
          <p:nvPr>
            <p:ph type="body" sz="quarter" idx="37" hasCustomPrompt="1"/>
          </p:nvPr>
        </p:nvSpPr>
        <p:spPr>
          <a:xfrm>
            <a:off x="3707377" y="2705671"/>
            <a:ext cx="1439541" cy="229001"/>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21" name="3 Name">
            <a:extLst>
              <a:ext uri="{FF2B5EF4-FFF2-40B4-BE49-F238E27FC236}">
                <a16:creationId xmlns:a16="http://schemas.microsoft.com/office/drawing/2014/main" id="{12CDEC78-B54E-41D7-8D50-2423DDBDD027}"/>
              </a:ext>
            </a:extLst>
          </p:cNvPr>
          <p:cNvSpPr>
            <a:spLocks noGrp="1"/>
          </p:cNvSpPr>
          <p:nvPr>
            <p:ph type="body" sz="quarter" idx="38" hasCustomPrompt="1"/>
          </p:nvPr>
        </p:nvSpPr>
        <p:spPr>
          <a:xfrm>
            <a:off x="3707377" y="2402992"/>
            <a:ext cx="1439541" cy="29887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22" name="2 Photo">
            <a:extLst>
              <a:ext uri="{FF2B5EF4-FFF2-40B4-BE49-F238E27FC236}">
                <a16:creationId xmlns:a16="http://schemas.microsoft.com/office/drawing/2014/main" id="{CC0BB26F-29C8-4CFB-9D24-8EBB434F36CF}"/>
              </a:ext>
            </a:extLst>
          </p:cNvPr>
          <p:cNvSpPr>
            <a:spLocks noGrp="1" noChangeAspect="1"/>
          </p:cNvSpPr>
          <p:nvPr>
            <p:ph type="pic" sz="quarter" idx="39" hasCustomPrompt="1"/>
          </p:nvPr>
        </p:nvSpPr>
        <p:spPr>
          <a:xfrm>
            <a:off x="2341721" y="1223924"/>
            <a:ext cx="1097280" cy="109728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4" name="2 Title">
            <a:extLst>
              <a:ext uri="{FF2B5EF4-FFF2-40B4-BE49-F238E27FC236}">
                <a16:creationId xmlns:a16="http://schemas.microsoft.com/office/drawing/2014/main" id="{5838A2B2-998A-45AB-9D26-7D964C98326A}"/>
              </a:ext>
            </a:extLst>
          </p:cNvPr>
          <p:cNvSpPr>
            <a:spLocks noGrp="1"/>
          </p:cNvSpPr>
          <p:nvPr>
            <p:ph type="body" sz="quarter" idx="35" hasCustomPrompt="1"/>
          </p:nvPr>
        </p:nvSpPr>
        <p:spPr>
          <a:xfrm>
            <a:off x="2168282" y="2710265"/>
            <a:ext cx="1439541" cy="229001"/>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27" name="2 Name">
            <a:extLst>
              <a:ext uri="{FF2B5EF4-FFF2-40B4-BE49-F238E27FC236}">
                <a16:creationId xmlns:a16="http://schemas.microsoft.com/office/drawing/2014/main" id="{26461247-957A-4B39-92B5-E8E208BFCAE5}"/>
              </a:ext>
            </a:extLst>
          </p:cNvPr>
          <p:cNvSpPr>
            <a:spLocks noGrp="1"/>
          </p:cNvSpPr>
          <p:nvPr>
            <p:ph type="body" sz="quarter" idx="36" hasCustomPrompt="1"/>
          </p:nvPr>
        </p:nvSpPr>
        <p:spPr>
          <a:xfrm>
            <a:off x="2168282" y="2407586"/>
            <a:ext cx="1439541" cy="29887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28" name="1 Photo">
            <a:extLst>
              <a:ext uri="{FF2B5EF4-FFF2-40B4-BE49-F238E27FC236}">
                <a16:creationId xmlns:a16="http://schemas.microsoft.com/office/drawing/2014/main" id="{B3B03CF9-CE49-4B7B-889E-FCE036395810}"/>
              </a:ext>
            </a:extLst>
          </p:cNvPr>
          <p:cNvSpPr>
            <a:spLocks noGrp="1" noChangeAspect="1"/>
          </p:cNvSpPr>
          <p:nvPr>
            <p:ph type="pic" sz="quarter" idx="34" hasCustomPrompt="1"/>
          </p:nvPr>
        </p:nvSpPr>
        <p:spPr>
          <a:xfrm>
            <a:off x="800317" y="1223924"/>
            <a:ext cx="1097280" cy="109728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9" name="1 Title">
            <a:extLst>
              <a:ext uri="{FF2B5EF4-FFF2-40B4-BE49-F238E27FC236}">
                <a16:creationId xmlns:a16="http://schemas.microsoft.com/office/drawing/2014/main" id="{85BCC589-D8E9-4A30-98E2-A2B21F6E47EE}"/>
              </a:ext>
            </a:extLst>
          </p:cNvPr>
          <p:cNvSpPr>
            <a:spLocks noGrp="1"/>
          </p:cNvSpPr>
          <p:nvPr>
            <p:ph type="body" sz="quarter" idx="29" hasCustomPrompt="1"/>
          </p:nvPr>
        </p:nvSpPr>
        <p:spPr>
          <a:xfrm>
            <a:off x="629187" y="2705671"/>
            <a:ext cx="1439541" cy="229001"/>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30" name="1 Name">
            <a:extLst>
              <a:ext uri="{FF2B5EF4-FFF2-40B4-BE49-F238E27FC236}">
                <a16:creationId xmlns:a16="http://schemas.microsoft.com/office/drawing/2014/main" id="{2975F589-DA90-4389-A02C-D929ED932289}"/>
              </a:ext>
            </a:extLst>
          </p:cNvPr>
          <p:cNvSpPr>
            <a:spLocks noGrp="1"/>
          </p:cNvSpPr>
          <p:nvPr>
            <p:ph type="body" sz="quarter" idx="30" hasCustomPrompt="1"/>
          </p:nvPr>
        </p:nvSpPr>
        <p:spPr>
          <a:xfrm>
            <a:off x="629187" y="2402992"/>
            <a:ext cx="1439541" cy="29887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31" name="3 Photo">
            <a:extLst>
              <a:ext uri="{FF2B5EF4-FFF2-40B4-BE49-F238E27FC236}">
                <a16:creationId xmlns:a16="http://schemas.microsoft.com/office/drawing/2014/main" id="{81BE83D0-0D45-4A7F-854E-96465191FC04}"/>
              </a:ext>
            </a:extLst>
          </p:cNvPr>
          <p:cNvSpPr>
            <a:spLocks noGrp="1" noChangeAspect="1"/>
          </p:cNvSpPr>
          <p:nvPr>
            <p:ph type="pic" sz="quarter" idx="40" hasCustomPrompt="1"/>
          </p:nvPr>
        </p:nvSpPr>
        <p:spPr>
          <a:xfrm>
            <a:off x="3883125" y="1223924"/>
            <a:ext cx="1097280" cy="109728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42" name="4 Photo">
            <a:extLst>
              <a:ext uri="{FF2B5EF4-FFF2-40B4-BE49-F238E27FC236}">
                <a16:creationId xmlns:a16="http://schemas.microsoft.com/office/drawing/2014/main" id="{746B671D-3B3B-4F27-8707-B21CDC979B31}"/>
              </a:ext>
            </a:extLst>
          </p:cNvPr>
          <p:cNvSpPr>
            <a:spLocks noGrp="1" noChangeAspect="1"/>
          </p:cNvSpPr>
          <p:nvPr>
            <p:ph type="pic" sz="quarter" idx="41" hasCustomPrompt="1"/>
          </p:nvPr>
        </p:nvSpPr>
        <p:spPr>
          <a:xfrm>
            <a:off x="5417603" y="1223924"/>
            <a:ext cx="1097280" cy="109728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43" name="4 Title">
            <a:extLst>
              <a:ext uri="{FF2B5EF4-FFF2-40B4-BE49-F238E27FC236}">
                <a16:creationId xmlns:a16="http://schemas.microsoft.com/office/drawing/2014/main" id="{52195100-2CDB-44AE-AA8E-566BDA517C70}"/>
              </a:ext>
            </a:extLst>
          </p:cNvPr>
          <p:cNvSpPr>
            <a:spLocks noGrp="1"/>
          </p:cNvSpPr>
          <p:nvPr>
            <p:ph type="body" sz="quarter" idx="42" hasCustomPrompt="1"/>
          </p:nvPr>
        </p:nvSpPr>
        <p:spPr>
          <a:xfrm>
            <a:off x="5246472" y="2705671"/>
            <a:ext cx="1439541" cy="229001"/>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44" name="4 Name">
            <a:extLst>
              <a:ext uri="{FF2B5EF4-FFF2-40B4-BE49-F238E27FC236}">
                <a16:creationId xmlns:a16="http://schemas.microsoft.com/office/drawing/2014/main" id="{B47965EA-F354-4209-8AB5-6697DFBB3AD1}"/>
              </a:ext>
            </a:extLst>
          </p:cNvPr>
          <p:cNvSpPr>
            <a:spLocks noGrp="1"/>
          </p:cNvSpPr>
          <p:nvPr>
            <p:ph type="body" sz="quarter" idx="43" hasCustomPrompt="1"/>
          </p:nvPr>
        </p:nvSpPr>
        <p:spPr>
          <a:xfrm>
            <a:off x="5246472" y="2402992"/>
            <a:ext cx="1439541" cy="29887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pic>
        <p:nvPicPr>
          <p:cNvPr id="2" name="Picture 1" descr="Logo&#10;&#10;Description automatically generated">
            <a:extLst>
              <a:ext uri="{FF2B5EF4-FFF2-40B4-BE49-F238E27FC236}">
                <a16:creationId xmlns:a16="http://schemas.microsoft.com/office/drawing/2014/main" id="{06508E46-4A37-6E66-CC52-4179EDBA50E2}"/>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4" name="Picture 3">
            <a:extLst>
              <a:ext uri="{FF2B5EF4-FFF2-40B4-BE49-F238E27FC236}">
                <a16:creationId xmlns:a16="http://schemas.microsoft.com/office/drawing/2014/main" id="{D8D5C670-C47F-3934-C8E1-2EF6EAB367BF}"/>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66075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 Blue">
    <p:bg>
      <p:bgPr>
        <a:solidFill>
          <a:schemeClr val="tx2"/>
        </a:solidFill>
        <a:effectLst/>
      </p:bgPr>
    </p:bg>
    <p:spTree>
      <p:nvGrpSpPr>
        <p:cNvPr id="1" name=""/>
        <p:cNvGrpSpPr/>
        <p:nvPr/>
      </p:nvGrpSpPr>
      <p:grpSpPr>
        <a:xfrm>
          <a:off x="0" y="0"/>
          <a:ext cx="0" cy="0"/>
          <a:chOff x="0" y="0"/>
          <a:chExt cx="0" cy="0"/>
        </a:xfrm>
      </p:grpSpPr>
      <p:pic>
        <p:nvPicPr>
          <p:cNvPr id="4" name="BG">
            <a:extLst>
              <a:ext uri="{FF2B5EF4-FFF2-40B4-BE49-F238E27FC236}">
                <a16:creationId xmlns:a16="http://schemas.microsoft.com/office/drawing/2014/main" id="{26BE87F5-AAEC-96FE-5616-EEA8E4BADA93}"/>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5" name="Gradient">
            <a:extLst>
              <a:ext uri="{FF2B5EF4-FFF2-40B4-BE49-F238E27FC236}">
                <a16:creationId xmlns:a16="http://schemas.microsoft.com/office/drawing/2014/main" id="{167E52E3-42DD-EF0C-F7E6-08874E3FA0D1}"/>
              </a:ext>
            </a:extLst>
          </p:cNvPr>
          <p:cNvSpPr>
            <a:spLocks noGrp="1" noRot="1" noMove="1" noResize="1" noEditPoints="1" noAdjustHandles="1" noChangeArrowheads="1" noChangeShapeType="1"/>
          </p:cNvSpPr>
          <p:nvPr/>
        </p:nvSpPr>
        <p:spPr>
          <a:xfrm>
            <a:off x="0" y="-4296"/>
            <a:ext cx="7315200" cy="4119096"/>
          </a:xfrm>
          <a:prstGeom prst="rect">
            <a:avLst/>
          </a:prstGeom>
          <a:gradFill flip="none" rotWithShape="1">
            <a:gsLst>
              <a:gs pos="30000">
                <a:schemeClr val="tx2">
                  <a:alpha val="85000"/>
                </a:schemeClr>
              </a:gs>
              <a:gs pos="100000">
                <a:schemeClr val="tx2">
                  <a:alpha val="0"/>
                </a:scheme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a:p>
        </p:txBody>
      </p:sp>
      <p:sp>
        <p:nvSpPr>
          <p:cNvPr id="10" name="Subtitle">
            <a:extLst>
              <a:ext uri="{FF2B5EF4-FFF2-40B4-BE49-F238E27FC236}">
                <a16:creationId xmlns:a16="http://schemas.microsoft.com/office/drawing/2014/main" id="{85AFBBE3-DAF8-0C84-0823-A0BC1EBA87F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7" name="Copyright">
            <a:extLst>
              <a:ext uri="{FF2B5EF4-FFF2-40B4-BE49-F238E27FC236}">
                <a16:creationId xmlns:a16="http://schemas.microsoft.com/office/drawing/2014/main" id="{426D5920-CBAF-B0B6-DCA6-FC184676F38C}"/>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6BD4676B-D71C-3FE5-8958-19ECFC0EA908}"/>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386DC184-D559-3875-E7F6-7C5FA9496CBC}"/>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pic>
        <p:nvPicPr>
          <p:cNvPr id="3" name="R Corner Bug">
            <a:extLst>
              <a:ext uri="{FF2B5EF4-FFF2-40B4-BE49-F238E27FC236}">
                <a16:creationId xmlns:a16="http://schemas.microsoft.com/office/drawing/2014/main" id="{7064DCB8-E4C6-0E01-FB3E-DFD1DE03C4C1}"/>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sp>
        <p:nvSpPr>
          <p:cNvPr id="2" name="Houndstooth">
            <a:extLst>
              <a:ext uri="{FF2B5EF4-FFF2-40B4-BE49-F238E27FC236}">
                <a16:creationId xmlns:a16="http://schemas.microsoft.com/office/drawing/2014/main" id="{7F8E7294-EA7E-59E9-0E9C-A573C97D3567}"/>
              </a:ext>
            </a:extLst>
          </p:cNvPr>
          <p:cNvSpPr/>
          <p:nvPr/>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1A5A8E">
              <a:alpha val="12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8" name="Gradient">
            <a:extLst>
              <a:ext uri="{FF2B5EF4-FFF2-40B4-BE49-F238E27FC236}">
                <a16:creationId xmlns:a16="http://schemas.microsoft.com/office/drawing/2014/main" id="{472975DE-BF5C-6837-0292-C79AF2DA2842}"/>
              </a:ext>
            </a:extLst>
          </p:cNvPr>
          <p:cNvSpPr/>
          <p:nvPr/>
        </p:nvSpPr>
        <p:spPr>
          <a:xfrm>
            <a:off x="0" y="-4296"/>
            <a:ext cx="7315200" cy="4119096"/>
          </a:xfrm>
          <a:prstGeom prst="rect">
            <a:avLst/>
          </a:prstGeom>
          <a:gradFill flip="none" rotWithShape="1">
            <a:gsLst>
              <a:gs pos="50000">
                <a:schemeClr val="tx2"/>
              </a:gs>
              <a:gs pos="100000">
                <a:schemeClr val="tx2">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a:p>
        </p:txBody>
      </p:sp>
      <p:pic>
        <p:nvPicPr>
          <p:cNvPr id="9" name="R Corner Bug">
            <a:extLst>
              <a:ext uri="{FF2B5EF4-FFF2-40B4-BE49-F238E27FC236}">
                <a16:creationId xmlns:a16="http://schemas.microsoft.com/office/drawing/2014/main" id="{7AE218A7-09B4-E343-F82D-4BAF81E2FD68}"/>
              </a:ext>
            </a:extLst>
          </p:cNvPr>
          <p:cNvPicPr/>
          <p:nvPr/>
        </p:nvPicPr>
        <p:blipFill>
          <a:blip r:embed="rId4"/>
          <a:stretch>
            <a:fillRect/>
          </a:stretch>
        </p:blipFill>
        <p:spPr>
          <a:xfrm>
            <a:off x="7000875" y="3786142"/>
            <a:ext cx="190500" cy="190500"/>
          </a:xfrm>
          <a:prstGeom prst="rect">
            <a:avLst/>
          </a:prstGeom>
        </p:spPr>
      </p:pic>
      <p:sp>
        <p:nvSpPr>
          <p:cNvPr id="11" name="Copyright">
            <a:extLst>
              <a:ext uri="{FF2B5EF4-FFF2-40B4-BE49-F238E27FC236}">
                <a16:creationId xmlns:a16="http://schemas.microsoft.com/office/drawing/2014/main" id="{989AF055-4C37-7C9C-0F72-5C7CC685705F}"/>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2" name="Line Bottom">
            <a:extLst>
              <a:ext uri="{FF2B5EF4-FFF2-40B4-BE49-F238E27FC236}">
                <a16:creationId xmlns:a16="http://schemas.microsoft.com/office/drawing/2014/main" id="{6CA2BE77-3E34-2127-DE4B-7C9A4E7C27C4}"/>
              </a:ext>
            </a:extLst>
          </p:cNvPr>
          <p:cNvCxnSpPr/>
          <p:nvPr/>
        </p:nvCxnSpPr>
        <p:spPr>
          <a:xfrm flipH="1">
            <a:off x="153316" y="3798093"/>
            <a:ext cx="6723734" cy="0"/>
          </a:xfrm>
          <a:prstGeom prst="line">
            <a:avLst/>
          </a:prstGeom>
          <a:ln w="38100">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6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 Green">
    <p:bg>
      <p:bgPr>
        <a:solidFill>
          <a:srgbClr val="166050"/>
        </a:solidFill>
        <a:effectLst/>
      </p:bgPr>
    </p:bg>
    <p:spTree>
      <p:nvGrpSpPr>
        <p:cNvPr id="1" name=""/>
        <p:cNvGrpSpPr/>
        <p:nvPr/>
      </p:nvGrpSpPr>
      <p:grpSpPr>
        <a:xfrm>
          <a:off x="0" y="0"/>
          <a:ext cx="0" cy="0"/>
          <a:chOff x="0" y="0"/>
          <a:chExt cx="0" cy="0"/>
        </a:xfrm>
      </p:grpSpPr>
      <p:pic>
        <p:nvPicPr>
          <p:cNvPr id="4" name="BG">
            <a:extLst>
              <a:ext uri="{FF2B5EF4-FFF2-40B4-BE49-F238E27FC236}">
                <a16:creationId xmlns:a16="http://schemas.microsoft.com/office/drawing/2014/main" id="{9DAE338E-9779-6649-D0C7-46A5AA698B7C}"/>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5" name="Gradient">
            <a:extLst>
              <a:ext uri="{FF2B5EF4-FFF2-40B4-BE49-F238E27FC236}">
                <a16:creationId xmlns:a16="http://schemas.microsoft.com/office/drawing/2014/main" id="{8B164F15-53FA-C88B-07D9-E031FD89D5D6}"/>
              </a:ext>
            </a:extLst>
          </p:cNvPr>
          <p:cNvSpPr>
            <a:spLocks noGrp="1" noRot="1" noMove="1" noResize="1" noEditPoints="1" noAdjustHandles="1" noChangeArrowheads="1" noChangeShapeType="1"/>
          </p:cNvSpPr>
          <p:nvPr/>
        </p:nvSpPr>
        <p:spPr>
          <a:xfrm>
            <a:off x="0" y="-4296"/>
            <a:ext cx="7315200" cy="4119096"/>
          </a:xfrm>
          <a:prstGeom prst="rect">
            <a:avLst/>
          </a:prstGeom>
          <a:gradFill flip="none" rotWithShape="1">
            <a:gsLst>
              <a:gs pos="35000">
                <a:srgbClr val="166050"/>
              </a:gs>
              <a:gs pos="100000">
                <a:srgbClr val="166050">
                  <a:alpha val="0"/>
                </a:srgb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sp>
        <p:nvSpPr>
          <p:cNvPr id="18" name="Subtitle">
            <a:extLst>
              <a:ext uri="{FF2B5EF4-FFF2-40B4-BE49-F238E27FC236}">
                <a16:creationId xmlns:a16="http://schemas.microsoft.com/office/drawing/2014/main" id="{D4BA80D5-6FFF-6098-D26D-C3632BD4703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12" name="Copyright">
            <a:extLst>
              <a:ext uri="{FF2B5EF4-FFF2-40B4-BE49-F238E27FC236}">
                <a16:creationId xmlns:a16="http://schemas.microsoft.com/office/drawing/2014/main" id="{B0171309-A1C7-084A-D3C0-29CFC6FB9EC3}"/>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26" name="Line Bottom">
            <a:extLst>
              <a:ext uri="{FF2B5EF4-FFF2-40B4-BE49-F238E27FC236}">
                <a16:creationId xmlns:a16="http://schemas.microsoft.com/office/drawing/2014/main" id="{8B817EBC-6C75-23A2-3363-67304A9DC00A}"/>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rgbClr val="74AFA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E118C462-9C9A-CBC1-1AEE-5B38CC40DF81}"/>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pic>
        <p:nvPicPr>
          <p:cNvPr id="3" name="R Corner Bug">
            <a:extLst>
              <a:ext uri="{FF2B5EF4-FFF2-40B4-BE49-F238E27FC236}">
                <a16:creationId xmlns:a16="http://schemas.microsoft.com/office/drawing/2014/main" id="{B5E75A9F-8FB6-9230-71E4-B18829CFCD54}"/>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sp>
        <p:nvSpPr>
          <p:cNvPr id="2" name="Houndstooth">
            <a:extLst>
              <a:ext uri="{FF2B5EF4-FFF2-40B4-BE49-F238E27FC236}">
                <a16:creationId xmlns:a16="http://schemas.microsoft.com/office/drawing/2014/main" id="{77D46EB7-7D82-5691-E9F8-59506EA0E516}"/>
              </a:ext>
            </a:extLst>
          </p:cNvPr>
          <p:cNvSpPr/>
          <p:nvPr/>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74AFA2">
              <a:alpha val="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6" name="Gradient">
            <a:extLst>
              <a:ext uri="{FF2B5EF4-FFF2-40B4-BE49-F238E27FC236}">
                <a16:creationId xmlns:a16="http://schemas.microsoft.com/office/drawing/2014/main" id="{6AD7FDFC-C791-0F23-37FE-8CE94C701F08}"/>
              </a:ext>
            </a:extLst>
          </p:cNvPr>
          <p:cNvSpPr/>
          <p:nvPr/>
        </p:nvSpPr>
        <p:spPr>
          <a:xfrm>
            <a:off x="0" y="-4296"/>
            <a:ext cx="7315200" cy="4119096"/>
          </a:xfrm>
          <a:prstGeom prst="rect">
            <a:avLst/>
          </a:prstGeom>
          <a:gradFill flip="none" rotWithShape="1">
            <a:gsLst>
              <a:gs pos="50000">
                <a:srgbClr val="166050"/>
              </a:gs>
              <a:gs pos="100000">
                <a:srgbClr val="166050">
                  <a:alpha val="0"/>
                </a:srgb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7" name="R Corner Bug">
            <a:extLst>
              <a:ext uri="{FF2B5EF4-FFF2-40B4-BE49-F238E27FC236}">
                <a16:creationId xmlns:a16="http://schemas.microsoft.com/office/drawing/2014/main" id="{08C958F5-3944-C307-D2BF-F67391B99F32}"/>
              </a:ext>
            </a:extLst>
          </p:cNvPr>
          <p:cNvPicPr/>
          <p:nvPr/>
        </p:nvPicPr>
        <p:blipFill>
          <a:blip r:embed="rId4"/>
          <a:stretch>
            <a:fillRect/>
          </a:stretch>
        </p:blipFill>
        <p:spPr>
          <a:xfrm>
            <a:off x="7000875" y="3786142"/>
            <a:ext cx="190500" cy="190500"/>
          </a:xfrm>
          <a:prstGeom prst="rect">
            <a:avLst/>
          </a:prstGeom>
        </p:spPr>
      </p:pic>
      <p:sp>
        <p:nvSpPr>
          <p:cNvPr id="8" name="Copyright">
            <a:extLst>
              <a:ext uri="{FF2B5EF4-FFF2-40B4-BE49-F238E27FC236}">
                <a16:creationId xmlns:a16="http://schemas.microsoft.com/office/drawing/2014/main" id="{5DEA398D-C2B3-0481-3056-628A1A23F39C}"/>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9" name="Line Bottom">
            <a:extLst>
              <a:ext uri="{FF2B5EF4-FFF2-40B4-BE49-F238E27FC236}">
                <a16:creationId xmlns:a16="http://schemas.microsoft.com/office/drawing/2014/main" id="{398F256D-3117-B472-3B04-9DE0B9A77D4A}"/>
              </a:ext>
            </a:extLst>
          </p:cNvPr>
          <p:cNvCxnSpPr/>
          <p:nvPr/>
        </p:nvCxnSpPr>
        <p:spPr>
          <a:xfrm flipH="1">
            <a:off x="153316" y="3798093"/>
            <a:ext cx="6723734" cy="0"/>
          </a:xfrm>
          <a:prstGeom prst="line">
            <a:avLst/>
          </a:prstGeom>
          <a:ln w="38100">
            <a:solidFill>
              <a:srgbClr val="74AFA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23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 Black">
    <p:bg>
      <p:bgPr>
        <a:solidFill>
          <a:schemeClr val="tx1"/>
        </a:solidFill>
        <a:effectLst/>
      </p:bgPr>
    </p:bg>
    <p:spTree>
      <p:nvGrpSpPr>
        <p:cNvPr id="1" name=""/>
        <p:cNvGrpSpPr/>
        <p:nvPr/>
      </p:nvGrpSpPr>
      <p:grpSpPr>
        <a:xfrm>
          <a:off x="0" y="0"/>
          <a:ext cx="0" cy="0"/>
          <a:chOff x="0" y="0"/>
          <a:chExt cx="0" cy="0"/>
        </a:xfrm>
      </p:grpSpPr>
      <p:pic>
        <p:nvPicPr>
          <p:cNvPr id="4" name="BG">
            <a:extLst>
              <a:ext uri="{FF2B5EF4-FFF2-40B4-BE49-F238E27FC236}">
                <a16:creationId xmlns:a16="http://schemas.microsoft.com/office/drawing/2014/main" id="{C75BC17A-4D97-33CF-8670-B08BBD6A24B6}"/>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5" name="Gradient">
            <a:extLst>
              <a:ext uri="{FF2B5EF4-FFF2-40B4-BE49-F238E27FC236}">
                <a16:creationId xmlns:a16="http://schemas.microsoft.com/office/drawing/2014/main" id="{D29EFF03-4191-9DF5-67ED-0B5709BB4C4C}"/>
              </a:ext>
            </a:extLst>
          </p:cNvPr>
          <p:cNvSpPr>
            <a:spLocks noGrp="1" noRot="1" noMove="1" noResize="1" noEditPoints="1" noAdjustHandles="1" noChangeArrowheads="1" noChangeShapeType="1"/>
          </p:cNvSpPr>
          <p:nvPr/>
        </p:nvSpPr>
        <p:spPr>
          <a:xfrm>
            <a:off x="0" y="-4296"/>
            <a:ext cx="7315200" cy="4119096"/>
          </a:xfrm>
          <a:prstGeom prst="rect">
            <a:avLst/>
          </a:prstGeom>
          <a:gradFill flip="none" rotWithShape="1">
            <a:gsLst>
              <a:gs pos="25000">
                <a:schemeClr val="tx1"/>
              </a:gs>
              <a:gs pos="100000">
                <a:schemeClr val="tx1">
                  <a:alpha val="0"/>
                </a:scheme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sp>
        <p:nvSpPr>
          <p:cNvPr id="11" name="Subtitle">
            <a:extLst>
              <a:ext uri="{FF2B5EF4-FFF2-40B4-BE49-F238E27FC236}">
                <a16:creationId xmlns:a16="http://schemas.microsoft.com/office/drawing/2014/main" id="{C2575DF4-A82F-2208-9976-DF47EB11153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7" name="Copyright">
            <a:extLst>
              <a:ext uri="{FF2B5EF4-FFF2-40B4-BE49-F238E27FC236}">
                <a16:creationId xmlns:a16="http://schemas.microsoft.com/office/drawing/2014/main" id="{1095C96F-DF36-BD7F-2842-442C9EED5256}"/>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862F1064-EDF8-2877-B932-D6A906F8E258}"/>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B696329F-56CB-E16E-FB8D-C6EB2EE2753E}"/>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pic>
        <p:nvPicPr>
          <p:cNvPr id="3" name="R Corner Bug">
            <a:extLst>
              <a:ext uri="{FF2B5EF4-FFF2-40B4-BE49-F238E27FC236}">
                <a16:creationId xmlns:a16="http://schemas.microsoft.com/office/drawing/2014/main" id="{DA68E640-85B6-6258-3E13-E079B9556E44}"/>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sp>
        <p:nvSpPr>
          <p:cNvPr id="2" name="Houndstooth">
            <a:extLst>
              <a:ext uri="{FF2B5EF4-FFF2-40B4-BE49-F238E27FC236}">
                <a16:creationId xmlns:a16="http://schemas.microsoft.com/office/drawing/2014/main" id="{CD6C490D-F64B-D7B7-FA93-BABBFCF61654}"/>
              </a:ext>
            </a:extLst>
          </p:cNvPr>
          <p:cNvSpPr/>
          <p:nvPr/>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FCFDFE">
              <a:alpha val="5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8" name="Gradient">
            <a:extLst>
              <a:ext uri="{FF2B5EF4-FFF2-40B4-BE49-F238E27FC236}">
                <a16:creationId xmlns:a16="http://schemas.microsoft.com/office/drawing/2014/main" id="{17C3F02F-880C-A169-D9DB-C020CB75AD83}"/>
              </a:ext>
            </a:extLst>
          </p:cNvPr>
          <p:cNvSpPr/>
          <p:nvPr/>
        </p:nvSpPr>
        <p:spPr>
          <a:xfrm>
            <a:off x="0" y="-4296"/>
            <a:ext cx="7315200" cy="4119096"/>
          </a:xfrm>
          <a:prstGeom prst="rect">
            <a:avLst/>
          </a:prstGeom>
          <a:gradFill flip="none" rotWithShape="1">
            <a:gsLst>
              <a:gs pos="50000">
                <a:schemeClr val="tx1"/>
              </a:gs>
              <a:gs pos="100000">
                <a:schemeClr val="tx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9" name="R Corner Bug">
            <a:extLst>
              <a:ext uri="{FF2B5EF4-FFF2-40B4-BE49-F238E27FC236}">
                <a16:creationId xmlns:a16="http://schemas.microsoft.com/office/drawing/2014/main" id="{5C34D1D4-05CC-F240-62A6-9E3300BC1CC5}"/>
              </a:ext>
            </a:extLst>
          </p:cNvPr>
          <p:cNvPicPr/>
          <p:nvPr/>
        </p:nvPicPr>
        <p:blipFill>
          <a:blip r:embed="rId4"/>
          <a:stretch>
            <a:fillRect/>
          </a:stretch>
        </p:blipFill>
        <p:spPr>
          <a:xfrm>
            <a:off x="7000875" y="3786142"/>
            <a:ext cx="190500" cy="190500"/>
          </a:xfrm>
          <a:prstGeom prst="rect">
            <a:avLst/>
          </a:prstGeom>
        </p:spPr>
      </p:pic>
      <p:sp>
        <p:nvSpPr>
          <p:cNvPr id="10" name="Copyright">
            <a:extLst>
              <a:ext uri="{FF2B5EF4-FFF2-40B4-BE49-F238E27FC236}">
                <a16:creationId xmlns:a16="http://schemas.microsoft.com/office/drawing/2014/main" id="{1DA8E4B9-DC46-6D5C-CE06-ABC050EB015D}"/>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2" name="Line Bottom">
            <a:extLst>
              <a:ext uri="{FF2B5EF4-FFF2-40B4-BE49-F238E27FC236}">
                <a16:creationId xmlns:a16="http://schemas.microsoft.com/office/drawing/2014/main" id="{E95A3C70-3C6E-6400-FCAA-037D60DDBFBE}"/>
              </a:ext>
            </a:extLst>
          </p:cNvPr>
          <p:cNvCxnSpPr/>
          <p:nvPr/>
        </p:nvCxnSpPr>
        <p:spPr>
          <a:xfrm flipH="1">
            <a:off x="153316" y="3798093"/>
            <a:ext cx="6723734" cy="0"/>
          </a:xfrm>
          <a:prstGeom prst="line">
            <a:avLst/>
          </a:prstGeom>
          <a:ln w="38100">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501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 White">
    <p:bg>
      <p:bgPr>
        <a:solidFill>
          <a:schemeClr val="bg1"/>
        </a:solidFill>
        <a:effectLst/>
      </p:bgPr>
    </p:bg>
    <p:spTree>
      <p:nvGrpSpPr>
        <p:cNvPr id="1" name=""/>
        <p:cNvGrpSpPr/>
        <p:nvPr/>
      </p:nvGrpSpPr>
      <p:grpSpPr>
        <a:xfrm>
          <a:off x="0" y="0"/>
          <a:ext cx="0" cy="0"/>
          <a:chOff x="0" y="0"/>
          <a:chExt cx="0" cy="0"/>
        </a:xfrm>
      </p:grpSpPr>
      <p:pic>
        <p:nvPicPr>
          <p:cNvPr id="2" name="BG">
            <a:extLst>
              <a:ext uri="{FF2B5EF4-FFF2-40B4-BE49-F238E27FC236}">
                <a16:creationId xmlns:a16="http://schemas.microsoft.com/office/drawing/2014/main" id="{60EB5FE0-7A33-EC10-F0B5-E50580E95932}"/>
              </a:ext>
            </a:extLst>
          </p:cNvPr>
          <p:cNvPicPr>
            <a:picLocks noGrp="1" noRot="1" noMove="1" noResize="1" noEditPoints="1" noAdjustHandles="1" noChangeArrowheads="1" noChangeShapeType="1" noCrop="1"/>
          </p:cNvPicPr>
          <p:nvPr/>
        </p:nvPicPr>
        <p:blipFill>
          <a:blip r:embed="rId2">
            <a:alphaModFix amt="60000"/>
          </a:blip>
          <a:srcRect/>
          <a:stretch/>
        </p:blipFill>
        <p:spPr>
          <a:xfrm>
            <a:off x="0" y="0"/>
            <a:ext cx="7315200" cy="4114800"/>
          </a:xfrm>
          <a:prstGeom prst="rect">
            <a:avLst/>
          </a:prstGeom>
        </p:spPr>
      </p:pic>
      <p:sp>
        <p:nvSpPr>
          <p:cNvPr id="4" name="Gradient">
            <a:extLst>
              <a:ext uri="{FF2B5EF4-FFF2-40B4-BE49-F238E27FC236}">
                <a16:creationId xmlns:a16="http://schemas.microsoft.com/office/drawing/2014/main" id="{9795D565-AAC8-1784-80CB-CD52EDC48A21}"/>
              </a:ext>
            </a:extLst>
          </p:cNvPr>
          <p:cNvSpPr>
            <a:spLocks noGrp="1" noRot="1" noMove="1" noResize="1" noEditPoints="1" noAdjustHandles="1" noChangeArrowheads="1" noChangeShapeType="1"/>
          </p:cNvSpPr>
          <p:nvPr/>
        </p:nvSpPr>
        <p:spPr>
          <a:xfrm>
            <a:off x="0" y="-1074"/>
            <a:ext cx="7315200" cy="4116948"/>
          </a:xfrm>
          <a:prstGeom prst="rect">
            <a:avLst/>
          </a:prstGeom>
          <a:gradFill flip="none" rotWithShape="1">
            <a:gsLst>
              <a:gs pos="30000">
                <a:schemeClr val="bg1"/>
              </a:gs>
              <a:gs pos="100000">
                <a:schemeClr val="bg1">
                  <a:alpha val="0"/>
                </a:schemeClr>
              </a:gs>
            </a:gsLst>
            <a:lin ang="39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sp>
        <p:nvSpPr>
          <p:cNvPr id="10" name="Subtitle">
            <a:extLst>
              <a:ext uri="{FF2B5EF4-FFF2-40B4-BE49-F238E27FC236}">
                <a16:creationId xmlns:a16="http://schemas.microsoft.com/office/drawing/2014/main" id="{DEF31F47-B8F9-E0CD-D22A-F9E554C29B99}"/>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8" name="Copyright">
            <a:extLst>
              <a:ext uri="{FF2B5EF4-FFF2-40B4-BE49-F238E27FC236}">
                <a16:creationId xmlns:a16="http://schemas.microsoft.com/office/drawing/2014/main" id="{98F9F2E9-175B-BAF3-9E2A-5360D868446E}"/>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5" name="Line Bottom">
            <a:extLst>
              <a:ext uri="{FF2B5EF4-FFF2-40B4-BE49-F238E27FC236}">
                <a16:creationId xmlns:a16="http://schemas.microsoft.com/office/drawing/2014/main" id="{BF00D409-42EF-B0D6-6EC1-5D74C333BE3D}"/>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lumMod val="9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7" name="Title">
            <a:extLst>
              <a:ext uri="{FF2B5EF4-FFF2-40B4-BE49-F238E27FC236}">
                <a16:creationId xmlns:a16="http://schemas.microsoft.com/office/drawing/2014/main" id="{56700E1E-7D1D-65D3-5096-19717B50B05F}"/>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tx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pic>
        <p:nvPicPr>
          <p:cNvPr id="5" name="R Corner Bug">
            <a:extLst>
              <a:ext uri="{FF2B5EF4-FFF2-40B4-BE49-F238E27FC236}">
                <a16:creationId xmlns:a16="http://schemas.microsoft.com/office/drawing/2014/main" id="{F6825209-964B-1418-F7AE-B557CF499C6B}"/>
              </a:ext>
            </a:extLst>
          </p:cNvPr>
          <p:cNvPicPr>
            <a:picLocks noGrp="1" noRo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7015625" y="3788523"/>
            <a:ext cx="161000" cy="184677"/>
          </a:xfrm>
          <a:prstGeom prst="rect">
            <a:avLst/>
          </a:prstGeom>
        </p:spPr>
      </p:pic>
      <p:sp>
        <p:nvSpPr>
          <p:cNvPr id="3" name="Houndstooth">
            <a:extLst>
              <a:ext uri="{FF2B5EF4-FFF2-40B4-BE49-F238E27FC236}">
                <a16:creationId xmlns:a16="http://schemas.microsoft.com/office/drawing/2014/main" id="{B985D312-8CEC-9CB6-847F-6BA1A7A49039}"/>
              </a:ext>
            </a:extLst>
          </p:cNvPr>
          <p:cNvSpPr/>
          <p:nvPr/>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6" name="Gradient">
            <a:extLst>
              <a:ext uri="{FF2B5EF4-FFF2-40B4-BE49-F238E27FC236}">
                <a16:creationId xmlns:a16="http://schemas.microsoft.com/office/drawing/2014/main" id="{DC10F32B-787C-0ED4-E890-FD4DEF6393FC}"/>
              </a:ext>
            </a:extLst>
          </p:cNvPr>
          <p:cNvSpPr/>
          <p:nvPr/>
        </p:nvSpPr>
        <p:spPr>
          <a:xfrm>
            <a:off x="0" y="-1074"/>
            <a:ext cx="7315200" cy="4116948"/>
          </a:xfrm>
          <a:prstGeom prst="rect">
            <a:avLst/>
          </a:prstGeom>
          <a:gradFill flip="none" rotWithShape="1">
            <a:gsLst>
              <a:gs pos="50000">
                <a:schemeClr val="bg1"/>
              </a:gs>
              <a:gs pos="100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9" name="R Corner Bug">
            <a:extLst>
              <a:ext uri="{FF2B5EF4-FFF2-40B4-BE49-F238E27FC236}">
                <a16:creationId xmlns:a16="http://schemas.microsoft.com/office/drawing/2014/main" id="{5AF1EF17-020F-B620-5EA9-49915E88E7EC}"/>
              </a:ext>
            </a:extLst>
          </p:cNvPr>
          <p:cNvPicPr/>
          <p:nvPr/>
        </p:nvPicPr>
        <p:blipFill>
          <a:blip r:embed="rId4"/>
          <a:stretch>
            <a:fillRect/>
          </a:stretch>
        </p:blipFill>
        <p:spPr>
          <a:xfrm>
            <a:off x="7000875" y="3786142"/>
            <a:ext cx="190500" cy="190500"/>
          </a:xfrm>
          <a:prstGeom prst="rect">
            <a:avLst/>
          </a:prstGeom>
        </p:spPr>
      </p:pic>
      <p:sp>
        <p:nvSpPr>
          <p:cNvPr id="11" name="Copyright">
            <a:extLst>
              <a:ext uri="{FF2B5EF4-FFF2-40B4-BE49-F238E27FC236}">
                <a16:creationId xmlns:a16="http://schemas.microsoft.com/office/drawing/2014/main" id="{3FB145C1-F504-5A67-946D-51AE9BF0219D}"/>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2" name="Line Bottom">
            <a:extLst>
              <a:ext uri="{FF2B5EF4-FFF2-40B4-BE49-F238E27FC236}">
                <a16:creationId xmlns:a16="http://schemas.microsoft.com/office/drawing/2014/main" id="{3EF4F8E2-0CFE-1E0C-D3B8-A05DB41AB8D5}"/>
              </a:ext>
            </a:extLst>
          </p:cNvPr>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462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 Black">
    <p:bg>
      <p:bgPr>
        <a:solidFill>
          <a:srgbClr val="16181C"/>
        </a:solidFill>
        <a:effectLst/>
      </p:bgPr>
    </p:bg>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D8F3352D-C7EF-45E5-319D-3157EC46F7D6}"/>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 name="Copyright">
            <a:extLst>
              <a:ext uri="{FF2B5EF4-FFF2-40B4-BE49-F238E27FC236}">
                <a16:creationId xmlns:a16="http://schemas.microsoft.com/office/drawing/2014/main" id="{261F441D-4117-C460-7E1E-5A30AC855A93}"/>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4" name="Rectangle 3">
            <a:extLst>
              <a:ext uri="{FF2B5EF4-FFF2-40B4-BE49-F238E27FC236}">
                <a16:creationId xmlns:a16="http://schemas.microsoft.com/office/drawing/2014/main" id="{99AC0C3C-48E2-686C-F089-E7FBA51939B8}"/>
              </a:ext>
            </a:extLst>
          </p:cNvPr>
          <p:cNvSpPr/>
          <p:nvPr userDrawn="1"/>
        </p:nvSpPr>
        <p:spPr>
          <a:xfrm>
            <a:off x="0" y="0"/>
            <a:ext cx="7315200" cy="4114800"/>
          </a:xfrm>
          <a:prstGeom prst="rect">
            <a:avLst/>
          </a:prstGeom>
          <a:solidFill>
            <a:srgbClr val="1919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err="1"/>
          </a:p>
        </p:txBody>
      </p:sp>
      <p:sp>
        <p:nvSpPr>
          <p:cNvPr id="5" name="TextBox 4">
            <a:extLst>
              <a:ext uri="{FF2B5EF4-FFF2-40B4-BE49-F238E27FC236}">
                <a16:creationId xmlns:a16="http://schemas.microsoft.com/office/drawing/2014/main" id="{24451BF3-A45D-2A71-F650-9BE166BAE6DC}"/>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6" name="Picture 5" descr="Logo&#10;&#10;Description automatically generated">
            <a:extLst>
              <a:ext uri="{FF2B5EF4-FFF2-40B4-BE49-F238E27FC236}">
                <a16:creationId xmlns:a16="http://schemas.microsoft.com/office/drawing/2014/main" id="{7C951B87-068E-D24B-C6F8-7C649A9B8030}"/>
              </a:ext>
            </a:extLst>
          </p:cNvPr>
          <p:cNvPicPr>
            <a:picLocks noChangeAspect="1"/>
          </p:cNvPicPr>
          <p:nvPr userDrawn="1"/>
        </p:nvPicPr>
        <p:blipFill>
          <a:blip r:embed="rId2"/>
          <a:stretch>
            <a:fillRect/>
          </a:stretch>
        </p:blipFill>
        <p:spPr>
          <a:xfrm>
            <a:off x="93098" y="3920356"/>
            <a:ext cx="338702" cy="65981"/>
          </a:xfrm>
          <a:prstGeom prst="rect">
            <a:avLst/>
          </a:prstGeom>
        </p:spPr>
      </p:pic>
    </p:spTree>
    <p:extLst>
      <p:ext uri="{BB962C8B-B14F-4D97-AF65-F5344CB8AC3E}">
        <p14:creationId xmlns:p14="http://schemas.microsoft.com/office/powerpoint/2010/main" val="119567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 White">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3447C0FE-8E0E-AB66-5AEB-174CF03972FF}"/>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 name="Copyright">
            <a:extLst>
              <a:ext uri="{FF2B5EF4-FFF2-40B4-BE49-F238E27FC236}">
                <a16:creationId xmlns:a16="http://schemas.microsoft.com/office/drawing/2014/main" id="{7262A015-5920-88D7-0366-00C258677E30}"/>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pic>
        <p:nvPicPr>
          <p:cNvPr id="4" name="Picture 3" descr="Logo&#10;&#10;Description automatically generated">
            <a:extLst>
              <a:ext uri="{FF2B5EF4-FFF2-40B4-BE49-F238E27FC236}">
                <a16:creationId xmlns:a16="http://schemas.microsoft.com/office/drawing/2014/main" id="{4A6220EE-A5CF-EE00-7725-EED562D04318}"/>
              </a:ext>
            </a:extLst>
          </p:cNvPr>
          <p:cNvPicPr>
            <a:picLocks noChangeAspect="1"/>
          </p:cNvPicPr>
          <p:nvPr userDrawn="1"/>
        </p:nvPicPr>
        <p:blipFill>
          <a:blip r:embed="rId2"/>
          <a:stretch>
            <a:fillRect/>
          </a:stretch>
        </p:blipFill>
        <p:spPr>
          <a:xfrm>
            <a:off x="93098" y="3920356"/>
            <a:ext cx="338702" cy="65981"/>
          </a:xfrm>
          <a:prstGeom prst="rect">
            <a:avLst/>
          </a:prstGeom>
        </p:spPr>
      </p:pic>
      <p:sp>
        <p:nvSpPr>
          <p:cNvPr id="5" name="Copyright">
            <a:extLst>
              <a:ext uri="{FF2B5EF4-FFF2-40B4-BE49-F238E27FC236}">
                <a16:creationId xmlns:a16="http://schemas.microsoft.com/office/drawing/2014/main" id="{5CFD5C8A-5D2C-CB84-6036-7BE41B5609B4}"/>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tx2">
                    <a:lumMod val="60000"/>
                    <a:lumOff val="40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15265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ank You with Contact or CTA">
    <p:bg>
      <p:bgPr>
        <a:solidFill>
          <a:schemeClr val="accent1"/>
        </a:solidFill>
        <a:effectLst/>
      </p:bgPr>
    </p:bg>
    <p:spTree>
      <p:nvGrpSpPr>
        <p:cNvPr id="1" name=""/>
        <p:cNvGrpSpPr/>
        <p:nvPr/>
      </p:nvGrpSpPr>
      <p:grpSpPr>
        <a:xfrm>
          <a:off x="0" y="0"/>
          <a:ext cx="0" cy="0"/>
          <a:chOff x="0" y="0"/>
          <a:chExt cx="0" cy="0"/>
        </a:xfrm>
      </p:grpSpPr>
      <p:pic>
        <p:nvPicPr>
          <p:cNvPr id="13" name="BG">
            <a:extLst>
              <a:ext uri="{FF2B5EF4-FFF2-40B4-BE49-F238E27FC236}">
                <a16:creationId xmlns:a16="http://schemas.microsoft.com/office/drawing/2014/main" id="{8E0BFDB2-B175-F307-DAEF-90FF68D5ACC9}"/>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
        <p:nvSpPr>
          <p:cNvPr id="11" name="Contact or CTA">
            <a:extLst>
              <a:ext uri="{FF2B5EF4-FFF2-40B4-BE49-F238E27FC236}">
                <a16:creationId xmlns:a16="http://schemas.microsoft.com/office/drawing/2014/main" id="{445CD0D2-62DC-14F5-19C0-9BB9B5EF1D69}"/>
              </a:ext>
            </a:extLst>
          </p:cNvPr>
          <p:cNvSpPr>
            <a:spLocks noGrp="1" noRot="1" noMove="1" noResize="1" noEditPoints="1" noAdjustHandles="1" noChangeArrowheads="1" noChangeShapeType="1"/>
          </p:cNvSpPr>
          <p:nvPr>
            <p:ph type="body" sz="quarter" idx="10" hasCustomPrompt="1"/>
          </p:nvPr>
        </p:nvSpPr>
        <p:spPr>
          <a:xfrm>
            <a:off x="2590800" y="869950"/>
            <a:ext cx="4076700" cy="1066800"/>
          </a:xfrm>
          <a:prstGeom prst="rect">
            <a:avLst/>
          </a:prstGeom>
        </p:spPr>
        <p:txBody>
          <a:bodyPr lIns="0" tIns="0" rIns="0" bIns="0" anchor="t">
            <a:normAutofit/>
          </a:bodyPr>
          <a:lstStyle>
            <a:lvl1pPr marL="0" indent="0" algn="l">
              <a:spcBef>
                <a:spcPts val="600"/>
              </a:spcBef>
              <a:buNone/>
              <a:defRPr sz="2700">
                <a:solidFill>
                  <a:schemeClr val="bg1"/>
                </a:solidFill>
              </a:defRPr>
            </a:lvl1pPr>
          </a:lstStyle>
          <a:p>
            <a:pPr lvl="0"/>
            <a:r>
              <a:rPr lang="en-US" dirty="0"/>
              <a:t>Click to insert contact info or brief call to action.</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647700" y="478632"/>
            <a:ext cx="1688895" cy="1973008"/>
          </a:xfrm>
          <a:prstGeom prst="rect">
            <a:avLst/>
          </a:prstGeom>
        </p:spPr>
      </p:pic>
      <p:pic>
        <p:nvPicPr>
          <p:cNvPr id="2" name="BG">
            <a:extLst>
              <a:ext uri="{FF2B5EF4-FFF2-40B4-BE49-F238E27FC236}">
                <a16:creationId xmlns:a16="http://schemas.microsoft.com/office/drawing/2014/main" id="{D571D94C-DD8B-D257-CF94-5D215B8532A6}"/>
              </a:ext>
            </a:extLst>
          </p:cNvPr>
          <p:cNvPicPr/>
          <p:nvPr/>
        </p:nvPicPr>
        <p:blipFill>
          <a:blip r:embed="rId5"/>
          <a:srcRect/>
          <a:stretch/>
        </p:blipFill>
        <p:spPr>
          <a:xfrm>
            <a:off x="0" y="0"/>
            <a:ext cx="7315200" cy="4114800"/>
          </a:xfrm>
          <a:prstGeom prst="rect">
            <a:avLst/>
          </a:prstGeom>
        </p:spPr>
      </p:pic>
      <p:sp>
        <p:nvSpPr>
          <p:cNvPr id="3" name="Copyright">
            <a:extLst>
              <a:ext uri="{FF2B5EF4-FFF2-40B4-BE49-F238E27FC236}">
                <a16:creationId xmlns:a16="http://schemas.microsoft.com/office/drawing/2014/main" id="{1E5642EA-1850-52C6-E1DA-207D92286AB8}"/>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pic>
        <p:nvPicPr>
          <p:cNvPr id="4" name="ty">
            <a:extLst>
              <a:ext uri="{FF2B5EF4-FFF2-40B4-BE49-F238E27FC236}">
                <a16:creationId xmlns:a16="http://schemas.microsoft.com/office/drawing/2014/main" id="{BD87030E-14FF-7FE4-5545-38F40EF36691}"/>
              </a:ext>
            </a:extLst>
          </p:cNvPr>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647700" y="478632"/>
            <a:ext cx="1688895" cy="1973008"/>
          </a:xfrm>
          <a:prstGeom prst="rect">
            <a:avLst/>
          </a:prstGeom>
        </p:spPr>
      </p:pic>
    </p:spTree>
    <p:extLst>
      <p:ext uri="{BB962C8B-B14F-4D97-AF65-F5344CB8AC3E}">
        <p14:creationId xmlns:p14="http://schemas.microsoft.com/office/powerpoint/2010/main" val="111438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accent1"/>
        </a:solidFill>
        <a:effectLst/>
      </p:bgPr>
    </p:bg>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51DB29D5-84C2-6347-570B-0330D3C048CA}"/>
              </a:ext>
            </a:extLst>
          </p:cNvPr>
          <p:cNvPicPr>
            <a:picLocks noGrp="1" noRot="1" noMove="1" noResize="1" noEditPoints="1" noAdjustHandles="1" noChangeArrowheads="1" noChangeShapeType="1" noCrop="1"/>
          </p:cNvPicPr>
          <p:nvPr/>
        </p:nvPicPr>
        <p:blipFill>
          <a:blip r:embed="rId2"/>
          <a:srcRect/>
          <a:stretch/>
        </p:blipFill>
        <p:spPr>
          <a:xfrm>
            <a:off x="0" y="0"/>
            <a:ext cx="7315200" cy="41148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133265" y="1444859"/>
            <a:ext cx="1048671" cy="1225083"/>
          </a:xfrm>
          <a:prstGeom prst="rect">
            <a:avLst/>
          </a:prstGeom>
        </p:spPr>
      </p:pic>
      <p:pic>
        <p:nvPicPr>
          <p:cNvPr id="2" name="BG">
            <a:extLst>
              <a:ext uri="{FF2B5EF4-FFF2-40B4-BE49-F238E27FC236}">
                <a16:creationId xmlns:a16="http://schemas.microsoft.com/office/drawing/2014/main" id="{E5B87EE3-B6A3-6A8D-4B79-1D25AAA3E078}"/>
              </a:ext>
            </a:extLst>
          </p:cNvPr>
          <p:cNvPicPr/>
          <p:nvPr/>
        </p:nvPicPr>
        <p:blipFill>
          <a:blip r:embed="rId5"/>
          <a:srcRect/>
          <a:stretch/>
        </p:blipFill>
        <p:spPr>
          <a:xfrm>
            <a:off x="0" y="0"/>
            <a:ext cx="7315200" cy="4114800"/>
          </a:xfrm>
          <a:prstGeom prst="rect">
            <a:avLst/>
          </a:prstGeom>
        </p:spPr>
      </p:pic>
      <p:sp>
        <p:nvSpPr>
          <p:cNvPr id="4" name="Copyright">
            <a:extLst>
              <a:ext uri="{FF2B5EF4-FFF2-40B4-BE49-F238E27FC236}">
                <a16:creationId xmlns:a16="http://schemas.microsoft.com/office/drawing/2014/main" id="{6B8F5446-7CB6-DC07-7E9B-D245BD119C7B}"/>
              </a:ext>
            </a:extLst>
          </p:cNvPr>
          <p:cNvSpPr txBox="1"/>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pic>
        <p:nvPicPr>
          <p:cNvPr id="5" name="ty">
            <a:extLst>
              <a:ext uri="{FF2B5EF4-FFF2-40B4-BE49-F238E27FC236}">
                <a16:creationId xmlns:a16="http://schemas.microsoft.com/office/drawing/2014/main" id="{1CB145BF-8A42-B2A7-40B0-6F46602FE5B4}"/>
              </a:ext>
            </a:extLst>
          </p:cNvPr>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133265" y="1444859"/>
            <a:ext cx="1048671" cy="1225083"/>
          </a:xfrm>
          <a:prstGeom prst="rect">
            <a:avLst/>
          </a:prstGeom>
        </p:spPr>
      </p:pic>
    </p:spTree>
    <p:extLst>
      <p:ext uri="{BB962C8B-B14F-4D97-AF65-F5344CB8AC3E}">
        <p14:creationId xmlns:p14="http://schemas.microsoft.com/office/powerpoint/2010/main" val="17016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2-Column Header">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04D056E2-4797-9F89-C92F-FA9386A023A2}"/>
              </a:ext>
            </a:extLst>
          </p:cNvPr>
          <p:cNvPicPr>
            <a:picLocks noGrp="1" noRot="1" noChangeAspect="1" noMove="1" noResize="1" noEditPoints="1" noAdjustHandles="1" noChangeArrowheads="1" noChangeShapeType="1" noCrop="1"/>
          </p:cNvPicPr>
          <p:nvPr/>
        </p:nvPicPr>
        <p:blipFill>
          <a:blip r:embed="rId2"/>
          <a:stretch>
            <a:fillRect/>
          </a:stretch>
        </p:blipFill>
        <p:spPr>
          <a:xfrm>
            <a:off x="7000875" y="3786142"/>
            <a:ext cx="190500" cy="190500"/>
          </a:xfrm>
          <a:prstGeom prst="rect">
            <a:avLst/>
          </a:prstGeom>
        </p:spPr>
      </p:pic>
      <p:sp>
        <p:nvSpPr>
          <p:cNvPr id="10" name="Footer">
            <a:extLst>
              <a:ext uri="{FF2B5EF4-FFF2-40B4-BE49-F238E27FC236}">
                <a16:creationId xmlns:a16="http://schemas.microsoft.com/office/drawing/2014/main" id="{34B22A20-5BF2-07CA-E0B5-AD324C040896}"/>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9B63CE59-8F04-472D-F57B-151825895E65}"/>
              </a:ext>
            </a:extLst>
          </p:cNvPr>
          <p:cNvCxnSpPr>
            <a:cxnSpLocks noGrp="1" noRot="1" noMove="1" noResize="1" noEditPoints="1" noAdjustHandles="1" noChangeArrowheads="1" noChangeShapeType="1"/>
          </p:cNvCxnSpPr>
          <p:nvPr/>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Content 2">
            <a:extLst>
              <a:ext uri="{FF2B5EF4-FFF2-40B4-BE49-F238E27FC236}">
                <a16:creationId xmlns:a16="http://schemas.microsoft.com/office/drawing/2014/main" id="{BB4D7B51-90E7-1B69-19DF-819C6A611A00}"/>
              </a:ext>
            </a:extLst>
          </p:cNvPr>
          <p:cNvSpPr>
            <a:spLocks noGrp="1" noRot="1" noMove="1" noResize="1" noEditPoints="1" noAdjustHandles="1" noChangeArrowheads="1" noChangeShapeType="1"/>
          </p:cNvSpPr>
          <p:nvPr>
            <p:ph idx="18" hasCustomPrompt="1"/>
          </p:nvPr>
        </p:nvSpPr>
        <p:spPr>
          <a:xfrm>
            <a:off x="3704309"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3704309"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1" name="Content 1">
            <a:extLst>
              <a:ext uri="{FF2B5EF4-FFF2-40B4-BE49-F238E27FC236}">
                <a16:creationId xmlns:a16="http://schemas.microsoft.com/office/drawing/2014/main" id="{85802FF6-432A-E50F-320A-07080F1D6A30}"/>
              </a:ext>
            </a:extLst>
          </p:cNvPr>
          <p:cNvSpPr>
            <a:spLocks noGrp="1" noRot="1" noMove="1" noResize="1" noEditPoints="1" noAdjustHandles="1" noChangeArrowheads="1" noChangeShapeType="1"/>
          </p:cNvSpPr>
          <p:nvPr>
            <p:ph idx="1" hasCustomPrompt="1"/>
          </p:nvPr>
        </p:nvSpPr>
        <p:spPr>
          <a:xfrm>
            <a:off x="153316"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Header 1"/>
          <p:cNvSpPr>
            <a:spLocks noGrp="1" noRot="1" noMove="1" noResize="1" noEditPoints="1" noAdjustHandles="1" noChangeArrowheads="1" noChangeShapeType="1"/>
          </p:cNvSpPr>
          <p:nvPr>
            <p:ph type="body" sz="quarter" idx="10" hasCustomPrompt="1"/>
          </p:nvPr>
        </p:nvSpPr>
        <p:spPr>
          <a:xfrm>
            <a:off x="153316"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5" name="Line Top">
            <a:extLst>
              <a:ext uri="{FF2B5EF4-FFF2-40B4-BE49-F238E27FC236}">
                <a16:creationId xmlns:a16="http://schemas.microsoft.com/office/drawing/2014/main" id="{39428A1F-6FEE-2A87-142F-28FB532071BE}"/>
              </a:ext>
            </a:extLst>
          </p:cNvPr>
          <p:cNvCxnSpPr>
            <a:cxnSpLocks noGrp="1" noRot="1" noMove="1" noResize="1" noEditPoints="1" noAdjustHandles="1" noChangeArrowheads="1" noChangeShapeType="1"/>
          </p:cNvCxnSpPr>
          <p:nvPr/>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FBEB6EBB-37B2-21B1-0497-74AB19C2F267}"/>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204523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4109C-2142-A430-AD69-9FAF935E1EEA}"/>
              </a:ext>
            </a:extLst>
          </p:cNvPr>
          <p:cNvPicPr>
            <a:picLocks noChangeAspect="1"/>
          </p:cNvPicPr>
          <p:nvPr userDrawn="1"/>
        </p:nvPicPr>
        <p:blipFill rotWithShape="1">
          <a:blip r:embed="rId2"/>
          <a:srcRect l="-331" r="82113"/>
          <a:stretch/>
        </p:blipFill>
        <p:spPr>
          <a:xfrm>
            <a:off x="-24224" y="0"/>
            <a:ext cx="1332614" cy="4114800"/>
          </a:xfrm>
          <a:prstGeom prst="rect">
            <a:avLst/>
          </a:prstGeom>
          <a:effectLst>
            <a:outerShdw blurRad="50800" dist="38100" dir="2700000" algn="ctr" rotWithShape="0">
              <a:srgbClr val="000000">
                <a:alpha val="7000"/>
              </a:srgbClr>
            </a:outerShdw>
          </a:effectLst>
        </p:spPr>
      </p:pic>
      <p:sp>
        <p:nvSpPr>
          <p:cNvPr id="10" name="TextBox 9">
            <a:extLst>
              <a:ext uri="{FF2B5EF4-FFF2-40B4-BE49-F238E27FC236}">
                <a16:creationId xmlns:a16="http://schemas.microsoft.com/office/drawing/2014/main" id="{CFB48611-65BB-B98E-6696-C74C1D417591}"/>
              </a:ext>
            </a:extLst>
          </p:cNvPr>
          <p:cNvSpPr txBox="1"/>
          <p:nvPr userDrawn="1"/>
        </p:nvSpPr>
        <p:spPr>
          <a:xfrm>
            <a:off x="154548" y="1143000"/>
            <a:ext cx="994410" cy="307777"/>
          </a:xfrm>
          <a:prstGeom prst="rect">
            <a:avLst/>
          </a:prstGeom>
          <a:noFill/>
        </p:spPr>
        <p:txBody>
          <a:bodyPr wrap="square" rtlCol="0" anchor="ctr">
            <a:spAutoFit/>
          </a:bodyPr>
          <a:lstStyle/>
          <a:p>
            <a:pPr algn="ctr"/>
            <a:r>
              <a:rPr lang="en-US" sz="1400" b="1" dirty="0">
                <a:solidFill>
                  <a:srgbClr val="191919"/>
                </a:solidFill>
                <a:latin typeface="+mj-lt"/>
              </a:rPr>
              <a:t>Agenda</a:t>
            </a:r>
          </a:p>
        </p:txBody>
      </p:sp>
      <p:sp>
        <p:nvSpPr>
          <p:cNvPr id="12" name="Content Placeholder 2">
            <a:extLst>
              <a:ext uri="{FF2B5EF4-FFF2-40B4-BE49-F238E27FC236}">
                <a16:creationId xmlns:a16="http://schemas.microsoft.com/office/drawing/2014/main" id="{C172D10B-96A8-7DF5-05C5-EC0CB4435929}"/>
              </a:ext>
            </a:extLst>
          </p:cNvPr>
          <p:cNvSpPr>
            <a:spLocks noGrp="1"/>
          </p:cNvSpPr>
          <p:nvPr>
            <p:ph idx="1" hasCustomPrompt="1"/>
          </p:nvPr>
        </p:nvSpPr>
        <p:spPr>
          <a:xfrm>
            <a:off x="1597264" y="426452"/>
            <a:ext cx="5486400" cy="2697748"/>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0" y="3968606"/>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13" name="Picture 12" descr="Logo&#10;&#10;Description automatically generated">
            <a:extLst>
              <a:ext uri="{FF2B5EF4-FFF2-40B4-BE49-F238E27FC236}">
                <a16:creationId xmlns:a16="http://schemas.microsoft.com/office/drawing/2014/main" id="{CF7D0CFF-2991-D893-9AD4-9F7A70727E64}"/>
              </a:ext>
            </a:extLst>
          </p:cNvPr>
          <p:cNvPicPr>
            <a:picLocks noChangeAspect="1"/>
          </p:cNvPicPr>
          <p:nvPr userDrawn="1"/>
        </p:nvPicPr>
        <p:blipFill>
          <a:blip r:embed="rId3">
            <a:biLevel thresh="50000"/>
          </a:blip>
          <a:stretch>
            <a:fillRect/>
          </a:stretch>
        </p:blipFill>
        <p:spPr>
          <a:xfrm>
            <a:off x="93098" y="3920356"/>
            <a:ext cx="338702" cy="65981"/>
          </a:xfrm>
          <a:prstGeom prst="rect">
            <a:avLst/>
          </a:prstGeom>
        </p:spPr>
      </p:pic>
      <p:pic>
        <p:nvPicPr>
          <p:cNvPr id="2" name="Picture 1">
            <a:extLst>
              <a:ext uri="{FF2B5EF4-FFF2-40B4-BE49-F238E27FC236}">
                <a16:creationId xmlns:a16="http://schemas.microsoft.com/office/drawing/2014/main" id="{808C93C6-9B52-FB82-DDDB-9653626A790E}"/>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2110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shot - 5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41A0F-87F7-50C0-2BCA-3DD5FF4D98AA}"/>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93" name="Copyright">
            <a:extLst>
              <a:ext uri="{FF2B5EF4-FFF2-40B4-BE49-F238E27FC236}">
                <a16:creationId xmlns:a16="http://schemas.microsoft.com/office/drawing/2014/main" id="{3C9B1203-A542-45A0-B5CB-9EAB9C388678}"/>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94" name="3 Title">
            <a:extLst>
              <a:ext uri="{FF2B5EF4-FFF2-40B4-BE49-F238E27FC236}">
                <a16:creationId xmlns:a16="http://schemas.microsoft.com/office/drawing/2014/main" id="{53CFFBFC-F965-4D9B-9680-FACD8D3D6F56}"/>
              </a:ext>
            </a:extLst>
          </p:cNvPr>
          <p:cNvSpPr>
            <a:spLocks noGrp="1"/>
          </p:cNvSpPr>
          <p:nvPr>
            <p:ph type="body" sz="quarter" idx="37" hasCustomPrompt="1"/>
          </p:nvPr>
        </p:nvSpPr>
        <p:spPr>
          <a:xfrm>
            <a:off x="4903262" y="178287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95" name="3 Name">
            <a:extLst>
              <a:ext uri="{FF2B5EF4-FFF2-40B4-BE49-F238E27FC236}">
                <a16:creationId xmlns:a16="http://schemas.microsoft.com/office/drawing/2014/main" id="{A52DBECA-CE37-48B3-AE53-DBD86F11606C}"/>
              </a:ext>
            </a:extLst>
          </p:cNvPr>
          <p:cNvSpPr>
            <a:spLocks noGrp="1"/>
          </p:cNvSpPr>
          <p:nvPr>
            <p:ph type="body" sz="quarter" idx="38" hasCustomPrompt="1"/>
          </p:nvPr>
        </p:nvSpPr>
        <p:spPr>
          <a:xfrm>
            <a:off x="4903262"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96" name="2 Photo">
            <a:extLst>
              <a:ext uri="{FF2B5EF4-FFF2-40B4-BE49-F238E27FC236}">
                <a16:creationId xmlns:a16="http://schemas.microsoft.com/office/drawing/2014/main" id="{B35D8B8D-CEF2-4FC2-B958-93695DD61C69}"/>
              </a:ext>
            </a:extLst>
          </p:cNvPr>
          <p:cNvSpPr>
            <a:spLocks noGrp="1" noChangeAspect="1"/>
          </p:cNvSpPr>
          <p:nvPr>
            <p:ph type="pic" sz="quarter" idx="45" hasCustomPrompt="1"/>
          </p:nvPr>
        </p:nvSpPr>
        <p:spPr>
          <a:xfrm>
            <a:off x="3200400"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97" name="2 Title">
            <a:extLst>
              <a:ext uri="{FF2B5EF4-FFF2-40B4-BE49-F238E27FC236}">
                <a16:creationId xmlns:a16="http://schemas.microsoft.com/office/drawing/2014/main" id="{2F48E977-BFB4-4C53-824B-89AE6008F1B3}"/>
              </a:ext>
            </a:extLst>
          </p:cNvPr>
          <p:cNvSpPr>
            <a:spLocks noGrp="1"/>
          </p:cNvSpPr>
          <p:nvPr>
            <p:ph type="body" sz="quarter" idx="35" hasCustomPrompt="1"/>
          </p:nvPr>
        </p:nvSpPr>
        <p:spPr>
          <a:xfrm>
            <a:off x="2786678" y="178287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98" name="2 Name">
            <a:extLst>
              <a:ext uri="{FF2B5EF4-FFF2-40B4-BE49-F238E27FC236}">
                <a16:creationId xmlns:a16="http://schemas.microsoft.com/office/drawing/2014/main" id="{4B1CC1FE-BA05-4724-AA5C-D63D4B4003CC}"/>
              </a:ext>
            </a:extLst>
          </p:cNvPr>
          <p:cNvSpPr>
            <a:spLocks noGrp="1"/>
          </p:cNvSpPr>
          <p:nvPr>
            <p:ph type="body" sz="quarter" idx="36" hasCustomPrompt="1"/>
          </p:nvPr>
        </p:nvSpPr>
        <p:spPr>
          <a:xfrm>
            <a:off x="2786678"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99" name="1 Photo">
            <a:extLst>
              <a:ext uri="{FF2B5EF4-FFF2-40B4-BE49-F238E27FC236}">
                <a16:creationId xmlns:a16="http://schemas.microsoft.com/office/drawing/2014/main" id="{D7E08802-3963-454A-821C-626C0A9E0A03}"/>
              </a:ext>
            </a:extLst>
          </p:cNvPr>
          <p:cNvSpPr>
            <a:spLocks noGrp="1" noChangeAspect="1"/>
          </p:cNvSpPr>
          <p:nvPr>
            <p:ph type="pic" sz="quarter" idx="34" hasCustomPrompt="1"/>
          </p:nvPr>
        </p:nvSpPr>
        <p:spPr>
          <a:xfrm>
            <a:off x="1078344"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0" name="1 Title">
            <a:extLst>
              <a:ext uri="{FF2B5EF4-FFF2-40B4-BE49-F238E27FC236}">
                <a16:creationId xmlns:a16="http://schemas.microsoft.com/office/drawing/2014/main" id="{B68559C2-6929-4FF1-B7C6-84E7F05039B2}"/>
              </a:ext>
            </a:extLst>
          </p:cNvPr>
          <p:cNvSpPr>
            <a:spLocks noGrp="1"/>
          </p:cNvSpPr>
          <p:nvPr>
            <p:ph type="body" sz="quarter" idx="29" hasCustomPrompt="1"/>
          </p:nvPr>
        </p:nvSpPr>
        <p:spPr>
          <a:xfrm>
            <a:off x="664622" y="178287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101" name="1 Name">
            <a:extLst>
              <a:ext uri="{FF2B5EF4-FFF2-40B4-BE49-F238E27FC236}">
                <a16:creationId xmlns:a16="http://schemas.microsoft.com/office/drawing/2014/main" id="{436986A7-C912-4F11-B179-F6D6B07E85AB}"/>
              </a:ext>
            </a:extLst>
          </p:cNvPr>
          <p:cNvSpPr>
            <a:spLocks noGrp="1"/>
          </p:cNvSpPr>
          <p:nvPr>
            <p:ph type="body" sz="quarter" idx="30" hasCustomPrompt="1"/>
          </p:nvPr>
        </p:nvSpPr>
        <p:spPr>
          <a:xfrm>
            <a:off x="664622"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102" name="3 Photo">
            <a:extLst>
              <a:ext uri="{FF2B5EF4-FFF2-40B4-BE49-F238E27FC236}">
                <a16:creationId xmlns:a16="http://schemas.microsoft.com/office/drawing/2014/main" id="{96D49863-9670-42E0-AC22-5190AB3223FC}"/>
              </a:ext>
            </a:extLst>
          </p:cNvPr>
          <p:cNvSpPr>
            <a:spLocks noGrp="1" noChangeAspect="1"/>
          </p:cNvSpPr>
          <p:nvPr>
            <p:ph type="pic" sz="quarter" idx="46" hasCustomPrompt="1"/>
          </p:nvPr>
        </p:nvSpPr>
        <p:spPr>
          <a:xfrm>
            <a:off x="5322456"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3" name="4 Photo">
            <a:extLst>
              <a:ext uri="{FF2B5EF4-FFF2-40B4-BE49-F238E27FC236}">
                <a16:creationId xmlns:a16="http://schemas.microsoft.com/office/drawing/2014/main" id="{982EF72F-0F29-4E9C-B149-3227C1C17E51}"/>
              </a:ext>
            </a:extLst>
          </p:cNvPr>
          <p:cNvSpPr>
            <a:spLocks noGrp="1" noChangeAspect="1"/>
          </p:cNvSpPr>
          <p:nvPr>
            <p:ph type="pic" sz="quarter" idx="47" hasCustomPrompt="1"/>
          </p:nvPr>
        </p:nvSpPr>
        <p:spPr>
          <a:xfrm>
            <a:off x="2129904" y="2245349"/>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4" name="4 Title">
            <a:extLst>
              <a:ext uri="{FF2B5EF4-FFF2-40B4-BE49-F238E27FC236}">
                <a16:creationId xmlns:a16="http://schemas.microsoft.com/office/drawing/2014/main" id="{FDE501E4-7533-415D-B0B5-B909674272C7}"/>
              </a:ext>
            </a:extLst>
          </p:cNvPr>
          <p:cNvSpPr>
            <a:spLocks noGrp="1"/>
          </p:cNvSpPr>
          <p:nvPr>
            <p:ph type="body" sz="quarter" idx="48" hasCustomPrompt="1"/>
          </p:nvPr>
        </p:nvSpPr>
        <p:spPr>
          <a:xfrm>
            <a:off x="1716182" y="3534560"/>
            <a:ext cx="1741845" cy="210227"/>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105" name="4 Name">
            <a:extLst>
              <a:ext uri="{FF2B5EF4-FFF2-40B4-BE49-F238E27FC236}">
                <a16:creationId xmlns:a16="http://schemas.microsoft.com/office/drawing/2014/main" id="{95BFE702-2B72-47F9-8146-F5E2341F4514}"/>
              </a:ext>
            </a:extLst>
          </p:cNvPr>
          <p:cNvSpPr>
            <a:spLocks noGrp="1"/>
          </p:cNvSpPr>
          <p:nvPr>
            <p:ph type="body" sz="quarter" idx="49" hasCustomPrompt="1"/>
          </p:nvPr>
        </p:nvSpPr>
        <p:spPr>
          <a:xfrm>
            <a:off x="1716182" y="3260047"/>
            <a:ext cx="1741845" cy="274513"/>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109" name="5 Photo">
            <a:extLst>
              <a:ext uri="{FF2B5EF4-FFF2-40B4-BE49-F238E27FC236}">
                <a16:creationId xmlns:a16="http://schemas.microsoft.com/office/drawing/2014/main" id="{2BAC8D8B-00FC-4107-97A4-8E06398B54F2}"/>
              </a:ext>
            </a:extLst>
          </p:cNvPr>
          <p:cNvSpPr>
            <a:spLocks noGrp="1" noChangeAspect="1"/>
          </p:cNvSpPr>
          <p:nvPr>
            <p:ph type="pic" sz="quarter" idx="50" hasCustomPrompt="1"/>
          </p:nvPr>
        </p:nvSpPr>
        <p:spPr>
          <a:xfrm>
            <a:off x="4270898" y="2245349"/>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10" name="5 Title">
            <a:extLst>
              <a:ext uri="{FF2B5EF4-FFF2-40B4-BE49-F238E27FC236}">
                <a16:creationId xmlns:a16="http://schemas.microsoft.com/office/drawing/2014/main" id="{BEE39D97-4B2B-471A-A13C-6478ACFD97DD}"/>
              </a:ext>
            </a:extLst>
          </p:cNvPr>
          <p:cNvSpPr>
            <a:spLocks noGrp="1"/>
          </p:cNvSpPr>
          <p:nvPr>
            <p:ph type="body" sz="quarter" idx="51" hasCustomPrompt="1"/>
          </p:nvPr>
        </p:nvSpPr>
        <p:spPr>
          <a:xfrm>
            <a:off x="3857176" y="3534560"/>
            <a:ext cx="1741845" cy="210227"/>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111" name="5 Name">
            <a:extLst>
              <a:ext uri="{FF2B5EF4-FFF2-40B4-BE49-F238E27FC236}">
                <a16:creationId xmlns:a16="http://schemas.microsoft.com/office/drawing/2014/main" id="{E2BC025C-2C1F-4DA4-998A-94D761DD9332}"/>
              </a:ext>
            </a:extLst>
          </p:cNvPr>
          <p:cNvSpPr>
            <a:spLocks noGrp="1"/>
          </p:cNvSpPr>
          <p:nvPr>
            <p:ph type="body" sz="quarter" idx="52" hasCustomPrompt="1"/>
          </p:nvPr>
        </p:nvSpPr>
        <p:spPr>
          <a:xfrm>
            <a:off x="3857176" y="3260047"/>
            <a:ext cx="1741845" cy="274513"/>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pic>
        <p:nvPicPr>
          <p:cNvPr id="2" name="Picture 1" descr="Logo&#10;&#10;Description automatically generated">
            <a:extLst>
              <a:ext uri="{FF2B5EF4-FFF2-40B4-BE49-F238E27FC236}">
                <a16:creationId xmlns:a16="http://schemas.microsoft.com/office/drawing/2014/main" id="{BF8A8479-5110-3B8B-FE84-96249800A29D}"/>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4" name="Picture 3">
            <a:extLst>
              <a:ext uri="{FF2B5EF4-FFF2-40B4-BE49-F238E27FC236}">
                <a16:creationId xmlns:a16="http://schemas.microsoft.com/office/drawing/2014/main" id="{212C5F1E-088B-DACC-3C83-F5185546B69C}"/>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67235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Column and Content - Colo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C08A6-656E-59A9-6B20-09AC655BA471}"/>
              </a:ext>
            </a:extLst>
          </p:cNvPr>
          <p:cNvPicPr>
            <a:picLocks noChangeAspect="1"/>
          </p:cNvPicPr>
          <p:nvPr userDrawn="1"/>
        </p:nvPicPr>
        <p:blipFill>
          <a:blip r:embed="rId2"/>
          <a:srcRect/>
          <a:stretch/>
        </p:blipFill>
        <p:spPr>
          <a:xfrm>
            <a:off x="0" y="0"/>
            <a:ext cx="7315200" cy="4114800"/>
          </a:xfrm>
          <a:prstGeom prst="rect">
            <a:avLst/>
          </a:prstGeom>
        </p:spPr>
      </p:pic>
      <p:sp>
        <p:nvSpPr>
          <p:cNvPr id="8" name="TextBox 7"/>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sp>
        <p:nvSpPr>
          <p:cNvPr id="9" name="Title 1">
            <a:extLst>
              <a:ext uri="{FF2B5EF4-FFF2-40B4-BE49-F238E27FC236}">
                <a16:creationId xmlns:a16="http://schemas.microsoft.com/office/drawing/2014/main" id="{AB3B3E9F-CD6A-46F4-8D9E-36283D6A2828}"/>
              </a:ext>
            </a:extLst>
          </p:cNvPr>
          <p:cNvSpPr>
            <a:spLocks noGrp="1"/>
          </p:cNvSpPr>
          <p:nvPr>
            <p:ph type="title" hasCustomPrompt="1"/>
          </p:nvPr>
        </p:nvSpPr>
        <p:spPr>
          <a:xfrm>
            <a:off x="238991" y="1219201"/>
            <a:ext cx="1731818" cy="1676400"/>
          </a:xfrm>
          <a:prstGeom prst="rect">
            <a:avLst/>
          </a:prstGeom>
        </p:spPr>
        <p:txBody>
          <a:bodyPr lIns="27432" tIns="29301" rIns="27432" bIns="29301" anchor="ctr" anchorCtr="0">
            <a:noAutofit/>
          </a:bodyPr>
          <a:lstStyle>
            <a:lvl1pPr algn="ctr">
              <a:lnSpc>
                <a:spcPct val="100000"/>
              </a:lnSpc>
              <a:defRPr sz="1400" b="1" i="0" baseline="0">
                <a:solidFill>
                  <a:srgbClr val="191919"/>
                </a:solidFill>
                <a:latin typeface="+mj-lt"/>
                <a:cs typeface="Calibri"/>
              </a:defRPr>
            </a:lvl1pPr>
          </a:lstStyle>
          <a:p>
            <a:r>
              <a:rPr lang="en-US" dirty="0"/>
              <a:t>Click to Edit Title</a:t>
            </a:r>
          </a:p>
        </p:txBody>
      </p:sp>
      <p:sp>
        <p:nvSpPr>
          <p:cNvPr id="11" name="Content Placeholder 2">
            <a:extLst>
              <a:ext uri="{FF2B5EF4-FFF2-40B4-BE49-F238E27FC236}">
                <a16:creationId xmlns:a16="http://schemas.microsoft.com/office/drawing/2014/main" id="{EB5D9CE2-63DA-4462-AC3C-DFE18F297007}"/>
              </a:ext>
            </a:extLst>
          </p:cNvPr>
          <p:cNvSpPr>
            <a:spLocks noGrp="1"/>
          </p:cNvSpPr>
          <p:nvPr>
            <p:ph idx="1" hasCustomPrompt="1"/>
          </p:nvPr>
        </p:nvSpPr>
        <p:spPr>
          <a:xfrm>
            <a:off x="2514600" y="426453"/>
            <a:ext cx="4572000" cy="3261894"/>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8F5D16A5-6C6E-9F83-E3D0-A1142961699F}"/>
              </a:ext>
            </a:extLst>
          </p:cNvPr>
          <p:cNvPicPr>
            <a:picLocks noChangeAspect="1"/>
          </p:cNvPicPr>
          <p:nvPr userDrawn="1"/>
        </p:nvPicPr>
        <p:blipFill>
          <a:blip r:embed="rId3"/>
          <a:srcRect/>
          <a:stretch/>
        </p:blipFill>
        <p:spPr>
          <a:xfrm>
            <a:off x="93098" y="3920356"/>
            <a:ext cx="338702" cy="65980"/>
          </a:xfrm>
          <a:prstGeom prst="rect">
            <a:avLst/>
          </a:prstGeom>
        </p:spPr>
      </p:pic>
      <p:pic>
        <p:nvPicPr>
          <p:cNvPr id="4" name="Picture 3">
            <a:extLst>
              <a:ext uri="{FF2B5EF4-FFF2-40B4-BE49-F238E27FC236}">
                <a16:creationId xmlns:a16="http://schemas.microsoft.com/office/drawing/2014/main" id="{C144D5E9-56F7-622F-0FAA-1F3DC0EA8928}"/>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2305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nterstitial - Green">
    <p:bg>
      <p:bgPr>
        <a:solidFill>
          <a:srgbClr val="90B24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rgbClr val="191919"/>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D5E889C3-2E88-5072-FAC8-505AFF4EE166}"/>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314D6C38-0293-FB35-310F-A53F46803382}"/>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542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599"/>
            <a:ext cx="7010400"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hasCustomPrompt="1"/>
          </p:nvPr>
        </p:nvSpPr>
        <p:spPr>
          <a:xfrm>
            <a:off x="152400" y="87537"/>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dirty="0"/>
              <a:t>Click to Edit Title</a:t>
            </a:r>
          </a:p>
        </p:txBody>
      </p:sp>
      <p:cxnSp>
        <p:nvCxnSpPr>
          <p:cNvPr id="15" name="Straight Connector 14"/>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pic>
        <p:nvPicPr>
          <p:cNvPr id="6" name="Picture 5" descr="Qr code&#10;&#10;Description automatically generated">
            <a:extLst>
              <a:ext uri="{FF2B5EF4-FFF2-40B4-BE49-F238E27FC236}">
                <a16:creationId xmlns:a16="http://schemas.microsoft.com/office/drawing/2014/main" id="{26EDDE98-3639-0F49-0957-A1238A10CBE4}"/>
              </a:ext>
            </a:extLst>
          </p:cNvPr>
          <p:cNvPicPr>
            <a:picLocks noChangeAspect="1"/>
          </p:cNvPicPr>
          <p:nvPr userDrawn="1"/>
        </p:nvPicPr>
        <p:blipFill>
          <a:blip r:embed="rId2"/>
          <a:stretch>
            <a:fillRect/>
          </a:stretch>
        </p:blipFill>
        <p:spPr>
          <a:xfrm>
            <a:off x="6567712" y="170297"/>
            <a:ext cx="142517" cy="142517"/>
          </a:xfrm>
          <a:prstGeom prst="rect">
            <a:avLst/>
          </a:prstGeom>
        </p:spPr>
      </p:pic>
      <p:pic>
        <p:nvPicPr>
          <p:cNvPr id="2" name="Picture 1" descr="Logo&#10;&#10;Description automatically generated">
            <a:extLst>
              <a:ext uri="{FF2B5EF4-FFF2-40B4-BE49-F238E27FC236}">
                <a16:creationId xmlns:a16="http://schemas.microsoft.com/office/drawing/2014/main" id="{B1E97EC6-1F8B-2E60-6F35-6ECF248D73D3}"/>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5" name="Picture 4">
            <a:extLst>
              <a:ext uri="{FF2B5EF4-FFF2-40B4-BE49-F238E27FC236}">
                <a16:creationId xmlns:a16="http://schemas.microsoft.com/office/drawing/2014/main" id="{D6002058-867F-4009-3819-E4C583F6E77A}"/>
              </a:ext>
            </a:extLst>
          </p:cNvPr>
          <p:cNvPicPr>
            <a:picLocks noChangeAspect="1"/>
          </p:cNvPicPr>
          <p:nvPr userDrawn="1"/>
        </p:nvPicPr>
        <p:blipFill>
          <a:blip r:embed="rId4"/>
          <a:srcRect/>
          <a:stretch/>
        </p:blipFill>
        <p:spPr>
          <a:xfrm>
            <a:off x="6705600" y="375038"/>
            <a:ext cx="485593" cy="178051"/>
          </a:xfrm>
          <a:prstGeom prst="rect">
            <a:avLst/>
          </a:prstGeom>
        </p:spPr>
      </p:pic>
      <p:cxnSp>
        <p:nvCxnSpPr>
          <p:cNvPr id="7" name="Straight Connector 6">
            <a:extLst>
              <a:ext uri="{FF2B5EF4-FFF2-40B4-BE49-F238E27FC236}">
                <a16:creationId xmlns:a16="http://schemas.microsoft.com/office/drawing/2014/main" id="{A09B7A7C-E1E0-B55E-D5CD-59CAABF0A2AF}"/>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29711AC-B8F6-5296-67EB-7040CB403190}"/>
              </a:ext>
            </a:extLst>
          </p:cNvPr>
          <p:cNvPicPr>
            <a:picLocks noChangeAspect="1"/>
          </p:cNvPicPr>
          <p:nvPr userDrawn="1"/>
        </p:nvPicPr>
        <p:blipFill>
          <a:blip r:embed="rId5">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23623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nterstitial - Whit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0" y="0"/>
            <a:ext cx="7315200" cy="4114800"/>
          </a:xfrm>
          <a:prstGeom prst="rect">
            <a:avLst/>
          </a:prstGeom>
        </p:spPr>
      </p:pic>
      <p:sp>
        <p:nvSpPr>
          <p:cNvPr id="4" name="Title 1"/>
          <p:cNvSpPr>
            <a:spLocks noGrp="1"/>
          </p:cNvSpPr>
          <p:nvPr>
            <p:ph type="title" hasCustomPrompt="1"/>
          </p:nvPr>
        </p:nvSpPr>
        <p:spPr>
          <a:xfrm>
            <a:off x="962025" y="1481910"/>
            <a:ext cx="5391150" cy="1150983"/>
          </a:xfrm>
          <a:prstGeom prst="rect">
            <a:avLst/>
          </a:prstGeom>
        </p:spPr>
        <p:txBody>
          <a:bodyPr lIns="58603" tIns="29301" rIns="58603" bIns="29301" anchor="ctr">
            <a:noAutofit/>
          </a:bodyPr>
          <a:lstStyle>
            <a:lvl1pPr algn="ctr">
              <a:spcAft>
                <a:spcPts val="0"/>
              </a:spcAft>
              <a:defRPr sz="1800" b="1" i="0" cap="none" baseline="0">
                <a:solidFill>
                  <a:schemeClr val="tx1"/>
                </a:solidFill>
                <a:effectLst/>
                <a:latin typeface="+mj-lt"/>
                <a:cs typeface="Calibri"/>
              </a:defRPr>
            </a:lvl1pPr>
          </a:lstStyle>
          <a:p>
            <a:r>
              <a:rPr lang="en-US"/>
              <a:t>Click to Edit Section Title</a:t>
            </a:r>
          </a:p>
        </p:txBody>
      </p:sp>
      <p:sp>
        <p:nvSpPr>
          <p:cNvPr id="7" name="TextBox 6">
            <a:extLst>
              <a:ext uri="{FF2B5EF4-FFF2-40B4-BE49-F238E27FC236}">
                <a16:creationId xmlns:a16="http://schemas.microsoft.com/office/drawing/2014/main" id="{0C833EA1-613C-484B-92C0-57A3E3CD5717}"/>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41776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Interstitial - Blue">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dirty="0"/>
              <a:t>Click to Edit Section Title</a:t>
            </a:r>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1D7B8A03-2283-0D97-832D-B9E5FE5B41C1}"/>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25F6DA7D-DB72-8A97-1215-387A6FBA716D}"/>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2876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Interstitial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E07E50-1163-74FC-F4D9-DF611C7A5792}"/>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p:nvPr>
        </p:nvSpPr>
        <p:spPr>
          <a:xfrm>
            <a:off x="962025" y="1481909"/>
            <a:ext cx="5391150" cy="1150983"/>
          </a:xfrm>
          <a:prstGeom prst="rect">
            <a:avLst/>
          </a:prstGeom>
        </p:spPr>
        <p:txBody>
          <a:bodyPr lIns="58603" tIns="29301" rIns="58603" bIns="29301" anchor="ctr"/>
          <a:lstStyle>
            <a:lvl1pPr algn="ctr">
              <a:spcAft>
                <a:spcPts val="0"/>
              </a:spcAft>
              <a:defRPr sz="1800" b="1" i="0" cap="none" baseline="0">
                <a:solidFill>
                  <a:schemeClr val="tx1"/>
                </a:solidFill>
                <a:effectLst/>
                <a:latin typeface="+mj-lt"/>
                <a:cs typeface="Calibri"/>
              </a:defRPr>
            </a:lvl1pPr>
          </a:lstStyle>
          <a:p>
            <a:endParaRPr lang="en-US" dirty="0"/>
          </a:p>
        </p:txBody>
      </p:sp>
      <p:sp>
        <p:nvSpPr>
          <p:cNvPr id="7" name="TextBox 6"/>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A4C7DF31-B361-8E46-3775-659418A56E61}"/>
              </a:ext>
            </a:extLst>
          </p:cNvPr>
          <p:cNvPicPr>
            <a:picLocks noChangeAspect="1"/>
          </p:cNvPicPr>
          <p:nvPr userDrawn="1"/>
        </p:nvPicPr>
        <p:blipFill>
          <a:blip r:embed="rId3"/>
          <a:srcRect/>
          <a:stretch/>
        </p:blipFill>
        <p:spPr>
          <a:xfrm>
            <a:off x="93098" y="3920356"/>
            <a:ext cx="338702" cy="65980"/>
          </a:xfrm>
          <a:prstGeom prst="rect">
            <a:avLst/>
          </a:prstGeom>
        </p:spPr>
      </p:pic>
      <p:pic>
        <p:nvPicPr>
          <p:cNvPr id="2" name="Picture 1">
            <a:extLst>
              <a:ext uri="{FF2B5EF4-FFF2-40B4-BE49-F238E27FC236}">
                <a16:creationId xmlns:a16="http://schemas.microsoft.com/office/drawing/2014/main" id="{24B0B194-F39A-21C0-0B3A-6548C89C5992}"/>
              </a:ext>
            </a:extLst>
          </p:cNvPr>
          <p:cNvPicPr>
            <a:picLocks noChangeAspect="1"/>
          </p:cNvPicPr>
          <p:nvPr userDrawn="1"/>
        </p:nvPicPr>
        <p:blipFill>
          <a:blip r:embed="rId4">
            <a:grayscl/>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2202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lativity Title">
    <p:bg>
      <p:bgPr>
        <a:solidFill>
          <a:schemeClr val="accent1"/>
        </a:solidFill>
        <a:effectLst/>
      </p:bgPr>
    </p:bg>
    <p:spTree>
      <p:nvGrpSpPr>
        <p:cNvPr id="1" name=""/>
        <p:cNvGrpSpPr/>
        <p:nvPr/>
      </p:nvGrpSpPr>
      <p:grpSpPr>
        <a:xfrm>
          <a:off x="0" y="0"/>
          <a:ext cx="0" cy="0"/>
          <a:chOff x="0" y="0"/>
          <a:chExt cx="0" cy="0"/>
        </a:xfrm>
      </p:grpSpPr>
      <p:pic>
        <p:nvPicPr>
          <p:cNvPr id="35" name="BG">
            <a:extLst>
              <a:ext uri="{FF2B5EF4-FFF2-40B4-BE49-F238E27FC236}">
                <a16:creationId xmlns:a16="http://schemas.microsoft.com/office/drawing/2014/main" id="{456E522C-D4E4-0FE2-9ACA-77876D6F59F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7315200" cy="4114800"/>
          </a:xfrm>
          <a:prstGeom prst="rect">
            <a:avLst/>
          </a:prstGeom>
        </p:spPr>
      </p:pic>
      <p:sp>
        <p:nvSpPr>
          <p:cNvPr id="25" name="Copyright">
            <a:extLst>
              <a:ext uri="{FF2B5EF4-FFF2-40B4-BE49-F238E27FC236}">
                <a16:creationId xmlns:a16="http://schemas.microsoft.com/office/drawing/2014/main" id="{3F36A0C1-FC2A-756A-DC7E-7010D31DC746}"/>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
        <p:nvSpPr>
          <p:cNvPr id="27" name="Subtitle">
            <a:extLst>
              <a:ext uri="{FF2B5EF4-FFF2-40B4-BE49-F238E27FC236}">
                <a16:creationId xmlns:a16="http://schemas.microsoft.com/office/drawing/2014/main" id="{F60E6B9E-C529-5F79-51DD-2341F8923214}"/>
              </a:ext>
            </a:extLst>
          </p:cNvPr>
          <p:cNvSpPr>
            <a:spLocks noGrp="1" noRot="1" noMove="1" noResize="1" noEditPoints="1" noAdjustHandles="1" noChangeArrowheads="1" noChangeShapeType="1"/>
          </p:cNvSpPr>
          <p:nvPr>
            <p:ph type="subTitle" idx="1" hasCustomPrompt="1"/>
          </p:nvPr>
        </p:nvSpPr>
        <p:spPr>
          <a:xfrm>
            <a:off x="919162" y="3848100"/>
            <a:ext cx="6264956"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date, subtitle, or version number. Delete if not in use.</a:t>
            </a:r>
          </a:p>
        </p:txBody>
      </p:sp>
      <p:sp>
        <p:nvSpPr>
          <p:cNvPr id="24" name="Title"/>
          <p:cNvSpPr>
            <a:spLocks noGrp="1" noRot="1" noMove="1" noResize="1" noEditPoints="1" noAdjustHandles="1" noChangeArrowheads="1" noChangeShapeType="1"/>
          </p:cNvSpPr>
          <p:nvPr>
            <p:ph type="ctrTitle" hasCustomPrompt="1"/>
          </p:nvPr>
        </p:nvSpPr>
        <p:spPr>
          <a:xfrm>
            <a:off x="511447" y="1066800"/>
            <a:ext cx="5466443" cy="1438275"/>
          </a:xfrm>
          <a:prstGeom prst="rect">
            <a:avLst/>
          </a:prstGeom>
        </p:spPr>
        <p:txBody>
          <a:bodyPr lIns="0" tIns="0" rIns="0" bIns="0" anchor="t" anchorCtr="0">
            <a:normAutofit/>
          </a:bodyPr>
          <a:lstStyle>
            <a:lvl1pPr algn="l">
              <a:lnSpc>
                <a:spcPct val="100000"/>
              </a:lnSpc>
              <a:spcAft>
                <a:spcPts val="600"/>
              </a:spcAft>
              <a:defRPr sz="3000" b="0" i="0" baseline="0">
                <a:solidFill>
                  <a:schemeClr val="bg1"/>
                </a:solidFill>
                <a:effectLst/>
                <a:latin typeface="+mj-lt"/>
                <a:cs typeface="Calibri"/>
              </a:defRPr>
            </a:lvl1pPr>
          </a:lstStyle>
          <a:p>
            <a:r>
              <a:rPr lang="en-US" dirty="0"/>
              <a:t>Click to Edit Presentation Title</a:t>
            </a:r>
          </a:p>
        </p:txBody>
      </p:sp>
      <p:pic>
        <p:nvPicPr>
          <p:cNvPr id="2" name="Relativity Logo">
            <a:extLst>
              <a:ext uri="{FF2B5EF4-FFF2-40B4-BE49-F238E27FC236}">
                <a16:creationId xmlns:a16="http://schemas.microsoft.com/office/drawing/2014/main" id="{4EFEAB6E-6423-87BA-EFB8-8BEBA42B0942}"/>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531020" y="618138"/>
            <a:ext cx="1485900" cy="361965"/>
          </a:xfrm>
          <a:prstGeom prst="rect">
            <a:avLst/>
          </a:prstGeom>
        </p:spPr>
      </p:pic>
    </p:spTree>
    <p:extLst>
      <p:ext uri="{BB962C8B-B14F-4D97-AF65-F5344CB8AC3E}">
        <p14:creationId xmlns:p14="http://schemas.microsoft.com/office/powerpoint/2010/main" val="141103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shot - 1 Speaker">
    <p:spTree>
      <p:nvGrpSpPr>
        <p:cNvPr id="1" name=""/>
        <p:cNvGrpSpPr/>
        <p:nvPr/>
      </p:nvGrpSpPr>
      <p:grpSpPr>
        <a:xfrm>
          <a:off x="0" y="0"/>
          <a:ext cx="0" cy="0"/>
          <a:chOff x="0" y="0"/>
          <a:chExt cx="0" cy="0"/>
        </a:xfrm>
      </p:grpSpPr>
      <p:pic>
        <p:nvPicPr>
          <p:cNvPr id="15" name="R Corner Bug">
            <a:extLst>
              <a:ext uri="{FF2B5EF4-FFF2-40B4-BE49-F238E27FC236}">
                <a16:creationId xmlns:a16="http://schemas.microsoft.com/office/drawing/2014/main" id="{13C04D1B-14C2-D6D4-6AB2-8E836A227B7D}"/>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17" name="Copyright">
            <a:extLst>
              <a:ext uri="{FF2B5EF4-FFF2-40B4-BE49-F238E27FC236}">
                <a16:creationId xmlns:a16="http://schemas.microsoft.com/office/drawing/2014/main" id="{5F1ACDF2-2896-1023-7962-4AD26937051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0" name="1 Photo">
            <a:extLst>
              <a:ext uri="{FF2B5EF4-FFF2-40B4-BE49-F238E27FC236}">
                <a16:creationId xmlns:a16="http://schemas.microsoft.com/office/drawing/2014/main" id="{55686DC5-B902-445C-B888-92340B0AC796}"/>
              </a:ext>
            </a:extLst>
          </p:cNvPr>
          <p:cNvSpPr>
            <a:spLocks noGrp="1" noRot="1" noMove="1" noResize="1" noEditPoints="1" noAdjustHandles="1" noChangeArrowheads="1" noChangeShapeType="1"/>
          </p:cNvSpPr>
          <p:nvPr>
            <p:ph type="pic" sz="quarter" idx="22" hasCustomPrompt="1"/>
          </p:nvPr>
        </p:nvSpPr>
        <p:spPr>
          <a:xfrm>
            <a:off x="531315" y="1066076"/>
            <a:ext cx="1983285" cy="1983285"/>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800" b="1">
                <a:solidFill>
                  <a:schemeClr val="tx1"/>
                </a:solidFill>
              </a:defRPr>
            </a:lvl1pPr>
          </a:lstStyle>
          <a:p>
            <a:r>
              <a:rPr lang="en-US" dirty="0"/>
              <a:t>Click to </a:t>
            </a:r>
            <a:br>
              <a:rPr lang="en-US" dirty="0"/>
            </a:br>
            <a:r>
              <a:rPr lang="en-US" dirty="0"/>
              <a:t>Edit Photo</a:t>
            </a:r>
          </a:p>
        </p:txBody>
      </p:sp>
      <p:sp>
        <p:nvSpPr>
          <p:cNvPr id="4" name="1 Title">
            <a:extLst>
              <a:ext uri="{FF2B5EF4-FFF2-40B4-BE49-F238E27FC236}">
                <a16:creationId xmlns:a16="http://schemas.microsoft.com/office/drawing/2014/main" id="{4BC312FD-2B15-DB47-EB6B-08B7757540E9}"/>
              </a:ext>
            </a:extLst>
          </p:cNvPr>
          <p:cNvSpPr>
            <a:spLocks noGrp="1" noRot="1" noMove="1" noResize="1" noEditPoints="1" noAdjustHandles="1" noChangeArrowheads="1" noChangeShapeType="1"/>
          </p:cNvSpPr>
          <p:nvPr>
            <p:ph type="body" sz="quarter" idx="31" hasCustomPrompt="1"/>
          </p:nvPr>
        </p:nvSpPr>
        <p:spPr>
          <a:xfrm>
            <a:off x="2933700" y="2190750"/>
            <a:ext cx="3973297" cy="320912"/>
          </a:xfrm>
          <a:prstGeom prst="rect">
            <a:avLst/>
          </a:prstGeom>
        </p:spPr>
        <p:txBody>
          <a:bodyPr lIns="0" tIns="0" rIns="0" bIns="0" anchor="t">
            <a:normAutofit/>
          </a:bodyPr>
          <a:lstStyle>
            <a:lvl1pPr marL="0" indent="0" algn="l">
              <a:spcBef>
                <a:spcPts val="600"/>
              </a:spcBef>
              <a:buNone/>
              <a:defRPr sz="1200">
                <a:solidFill>
                  <a:schemeClr val="tx1"/>
                </a:solidFill>
              </a:defRPr>
            </a:lvl1pPr>
          </a:lstStyle>
          <a:p>
            <a:pPr lvl="0"/>
            <a:r>
              <a:rPr lang="en-US" dirty="0"/>
              <a:t>Title, Company</a:t>
            </a:r>
          </a:p>
        </p:txBody>
      </p:sp>
      <p:sp>
        <p:nvSpPr>
          <p:cNvPr id="5" name="1 Name">
            <a:extLst>
              <a:ext uri="{FF2B5EF4-FFF2-40B4-BE49-F238E27FC236}">
                <a16:creationId xmlns:a16="http://schemas.microsoft.com/office/drawing/2014/main" id="{A16EF577-D395-AEDD-FD0A-AEC31D885BDE}"/>
              </a:ext>
            </a:extLst>
          </p:cNvPr>
          <p:cNvSpPr>
            <a:spLocks noGrp="1" noRot="1" noMove="1" noResize="1" noEditPoints="1" noAdjustHandles="1" noChangeArrowheads="1" noChangeShapeType="1"/>
          </p:cNvSpPr>
          <p:nvPr>
            <p:ph type="body" sz="quarter" idx="32" hasCustomPrompt="1"/>
          </p:nvPr>
        </p:nvSpPr>
        <p:spPr>
          <a:xfrm>
            <a:off x="2933916" y="1610579"/>
            <a:ext cx="3973297" cy="536099"/>
          </a:xfrm>
          <a:prstGeom prst="rect">
            <a:avLst/>
          </a:prstGeom>
        </p:spPr>
        <p:txBody>
          <a:bodyPr lIns="0" tIns="0" rIns="0" bIns="0" anchor="b">
            <a:normAutofit/>
          </a:bodyPr>
          <a:lstStyle>
            <a:lvl1pPr marL="0" indent="0">
              <a:spcBef>
                <a:spcPts val="600"/>
              </a:spcBef>
              <a:buNone/>
              <a:defRPr sz="3000">
                <a:solidFill>
                  <a:schemeClr val="accent1"/>
                </a:solidFill>
              </a:defRPr>
            </a:lvl1pPr>
          </a:lstStyle>
          <a:p>
            <a:pPr lvl="0"/>
            <a:r>
              <a:rPr lang="en-US" dirty="0"/>
              <a:t>FirstName LastName</a:t>
            </a:r>
          </a:p>
        </p:txBody>
      </p:sp>
    </p:spTree>
    <p:extLst>
      <p:ext uri="{BB962C8B-B14F-4D97-AF65-F5344CB8AC3E}">
        <p14:creationId xmlns:p14="http://schemas.microsoft.com/office/powerpoint/2010/main" val="58347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shot - 2 Speakers">
    <p:spTree>
      <p:nvGrpSpPr>
        <p:cNvPr id="1" name=""/>
        <p:cNvGrpSpPr/>
        <p:nvPr/>
      </p:nvGrpSpPr>
      <p:grpSpPr>
        <a:xfrm>
          <a:off x="0" y="0"/>
          <a:ext cx="0" cy="0"/>
          <a:chOff x="0" y="0"/>
          <a:chExt cx="0" cy="0"/>
        </a:xfrm>
      </p:grpSpPr>
      <p:pic>
        <p:nvPicPr>
          <p:cNvPr id="6" name="R Corner Bug">
            <a:extLst>
              <a:ext uri="{FF2B5EF4-FFF2-40B4-BE49-F238E27FC236}">
                <a16:creationId xmlns:a16="http://schemas.microsoft.com/office/drawing/2014/main" id="{9EF89073-B8F8-2073-F903-6455FB382497}"/>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7" name="Copyright">
            <a:extLst>
              <a:ext uri="{FF2B5EF4-FFF2-40B4-BE49-F238E27FC236}">
                <a16:creationId xmlns:a16="http://schemas.microsoft.com/office/drawing/2014/main" id="{720E8167-D350-04C4-7766-2718DD7E21C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2" name="2 Title">
            <a:extLst>
              <a:ext uri="{FF2B5EF4-FFF2-40B4-BE49-F238E27FC236}">
                <a16:creationId xmlns:a16="http://schemas.microsoft.com/office/drawing/2014/main" id="{A9C10C14-6255-58FC-1CF7-BCEC22CDABE5}"/>
              </a:ext>
            </a:extLst>
          </p:cNvPr>
          <p:cNvSpPr>
            <a:spLocks noGrp="1" noRot="1" noMove="1" noResize="1" noEditPoints="1" noAdjustHandles="1" noChangeArrowheads="1" noChangeShapeType="1"/>
          </p:cNvSpPr>
          <p:nvPr>
            <p:ph type="body" sz="quarter" idx="35" hasCustomPrompt="1"/>
          </p:nvPr>
        </p:nvSpPr>
        <p:spPr>
          <a:xfrm>
            <a:off x="3879236" y="3149759"/>
            <a:ext cx="2805258" cy="279242"/>
          </a:xfrm>
          <a:prstGeom prst="rect">
            <a:avLst/>
          </a:prstGeom>
        </p:spPr>
        <p:txBody>
          <a:bodyPr lIns="0" tIns="0" rIns="0" bIns="0" anchor="t">
            <a:normAutofit/>
          </a:bodyPr>
          <a:lstStyle>
            <a:lvl1pPr marL="0" indent="0" algn="ctr">
              <a:spcBef>
                <a:spcPts val="600"/>
              </a:spcBef>
              <a:buNone/>
              <a:defRPr sz="1000">
                <a:solidFill>
                  <a:schemeClr val="tx1"/>
                </a:solidFill>
              </a:defRPr>
            </a:lvl1pPr>
          </a:lstStyle>
          <a:p>
            <a:pPr lvl="0"/>
            <a:r>
              <a:rPr lang="en-US" dirty="0"/>
              <a:t>Title, Company</a:t>
            </a:r>
          </a:p>
        </p:txBody>
      </p:sp>
      <p:sp>
        <p:nvSpPr>
          <p:cNvPr id="13" name="2 Name">
            <a:extLst>
              <a:ext uri="{FF2B5EF4-FFF2-40B4-BE49-F238E27FC236}">
                <a16:creationId xmlns:a16="http://schemas.microsoft.com/office/drawing/2014/main" id="{C3B29F2F-27AF-B7A2-0363-797A740BC77D}"/>
              </a:ext>
            </a:extLst>
          </p:cNvPr>
          <p:cNvSpPr>
            <a:spLocks noGrp="1" noRot="1" noMove="1" noResize="1" noEditPoints="1" noAdjustHandles="1" noChangeArrowheads="1" noChangeShapeType="1"/>
          </p:cNvSpPr>
          <p:nvPr>
            <p:ph type="body" sz="quarter" idx="36" hasCustomPrompt="1"/>
          </p:nvPr>
        </p:nvSpPr>
        <p:spPr>
          <a:xfrm>
            <a:off x="3879236" y="2704935"/>
            <a:ext cx="2805258" cy="400751"/>
          </a:xfrm>
          <a:prstGeom prst="rect">
            <a:avLst/>
          </a:prstGeom>
        </p:spPr>
        <p:txBody>
          <a:bodyPr lIns="0" tIns="0" rIns="0" bIns="0" anchor="b">
            <a:normAutofit/>
          </a:bodyPr>
          <a:lstStyle>
            <a:lvl1pPr marL="0" indent="0" algn="ctr">
              <a:spcBef>
                <a:spcPts val="600"/>
              </a:spcBef>
              <a:buNone/>
              <a:defRPr sz="2100">
                <a:solidFill>
                  <a:schemeClr val="accent1"/>
                </a:solidFill>
              </a:defRPr>
            </a:lvl1pPr>
          </a:lstStyle>
          <a:p>
            <a:pPr lvl="0"/>
            <a:r>
              <a:rPr lang="en-US" dirty="0"/>
              <a:t>FirstName LastName</a:t>
            </a:r>
          </a:p>
        </p:txBody>
      </p:sp>
      <p:sp>
        <p:nvSpPr>
          <p:cNvPr id="14" name="2 Photo">
            <a:extLst>
              <a:ext uri="{FF2B5EF4-FFF2-40B4-BE49-F238E27FC236}">
                <a16:creationId xmlns:a16="http://schemas.microsoft.com/office/drawing/2014/main" id="{08A0AC1D-8675-4791-B874-7C75D3595C94}"/>
              </a:ext>
            </a:extLst>
          </p:cNvPr>
          <p:cNvSpPr>
            <a:spLocks noGrp="1" noRot="1" noMove="1" noResize="1" noEditPoints="1" noAdjustHandles="1" noChangeArrowheads="1" noChangeShapeType="1"/>
          </p:cNvSpPr>
          <p:nvPr>
            <p:ph type="pic" sz="quarter" idx="28" hasCustomPrompt="1"/>
          </p:nvPr>
        </p:nvSpPr>
        <p:spPr>
          <a:xfrm>
            <a:off x="4413185" y="828420"/>
            <a:ext cx="1737360" cy="17373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sp>
        <p:nvSpPr>
          <p:cNvPr id="10" name="1 Title">
            <a:extLst>
              <a:ext uri="{FF2B5EF4-FFF2-40B4-BE49-F238E27FC236}">
                <a16:creationId xmlns:a16="http://schemas.microsoft.com/office/drawing/2014/main" id="{4B494FAB-AB6C-3173-B19D-0F006BB52C94}"/>
              </a:ext>
            </a:extLst>
          </p:cNvPr>
          <p:cNvSpPr>
            <a:spLocks noGrp="1" noRot="1" noMove="1" noResize="1" noEditPoints="1" noAdjustHandles="1" noChangeArrowheads="1" noChangeShapeType="1"/>
          </p:cNvSpPr>
          <p:nvPr>
            <p:ph type="body" sz="quarter" idx="33" hasCustomPrompt="1"/>
          </p:nvPr>
        </p:nvSpPr>
        <p:spPr>
          <a:xfrm>
            <a:off x="630707" y="3149759"/>
            <a:ext cx="2805258" cy="279242"/>
          </a:xfrm>
          <a:prstGeom prst="rect">
            <a:avLst/>
          </a:prstGeom>
        </p:spPr>
        <p:txBody>
          <a:bodyPr lIns="0" tIns="0" rIns="0" bIns="0" anchor="t">
            <a:normAutofit/>
          </a:bodyPr>
          <a:lstStyle>
            <a:lvl1pPr marL="0" indent="0" algn="ctr">
              <a:spcBef>
                <a:spcPts val="600"/>
              </a:spcBef>
              <a:buNone/>
              <a:defRPr sz="1000">
                <a:solidFill>
                  <a:schemeClr val="tx1"/>
                </a:solidFill>
              </a:defRPr>
            </a:lvl1pPr>
          </a:lstStyle>
          <a:p>
            <a:pPr lvl="0"/>
            <a:r>
              <a:rPr lang="en-US" dirty="0"/>
              <a:t>Title, Company</a:t>
            </a:r>
          </a:p>
        </p:txBody>
      </p:sp>
      <p:sp>
        <p:nvSpPr>
          <p:cNvPr id="11" name="1 Name">
            <a:extLst>
              <a:ext uri="{FF2B5EF4-FFF2-40B4-BE49-F238E27FC236}">
                <a16:creationId xmlns:a16="http://schemas.microsoft.com/office/drawing/2014/main" id="{36E51DC3-F725-FDC7-0832-2D88E8A468B3}"/>
              </a:ext>
            </a:extLst>
          </p:cNvPr>
          <p:cNvSpPr>
            <a:spLocks noGrp="1" noRot="1" noMove="1" noResize="1" noEditPoints="1" noAdjustHandles="1" noChangeArrowheads="1" noChangeShapeType="1"/>
          </p:cNvSpPr>
          <p:nvPr>
            <p:ph type="body" sz="quarter" idx="34" hasCustomPrompt="1"/>
          </p:nvPr>
        </p:nvSpPr>
        <p:spPr>
          <a:xfrm>
            <a:off x="630707" y="2704935"/>
            <a:ext cx="2805258" cy="400751"/>
          </a:xfrm>
          <a:prstGeom prst="rect">
            <a:avLst/>
          </a:prstGeom>
        </p:spPr>
        <p:txBody>
          <a:bodyPr lIns="0" tIns="0" rIns="0" bIns="0" anchor="b">
            <a:normAutofit/>
          </a:bodyPr>
          <a:lstStyle>
            <a:lvl1pPr marL="0" indent="0" algn="ctr">
              <a:spcBef>
                <a:spcPts val="600"/>
              </a:spcBef>
              <a:buNone/>
              <a:defRPr sz="2100">
                <a:solidFill>
                  <a:schemeClr val="accent1"/>
                </a:solidFill>
              </a:defRPr>
            </a:lvl1pPr>
          </a:lstStyle>
          <a:p>
            <a:pPr lvl="0"/>
            <a:r>
              <a:rPr lang="en-US" dirty="0"/>
              <a:t>FirstName LastName</a:t>
            </a:r>
          </a:p>
        </p:txBody>
      </p:sp>
      <p:sp>
        <p:nvSpPr>
          <p:cNvPr id="21" name="1 Photo">
            <a:extLst>
              <a:ext uri="{FF2B5EF4-FFF2-40B4-BE49-F238E27FC236}">
                <a16:creationId xmlns:a16="http://schemas.microsoft.com/office/drawing/2014/main" id="{A9BD3D5D-073E-4942-B5D2-CA87A428F8CF}"/>
              </a:ext>
            </a:extLst>
          </p:cNvPr>
          <p:cNvSpPr>
            <a:spLocks noGrp="1" noRot="1" noMove="1" noResize="1" noEditPoints="1" noAdjustHandles="1" noChangeArrowheads="1" noChangeShapeType="1"/>
          </p:cNvSpPr>
          <p:nvPr>
            <p:ph type="pic" sz="quarter" idx="22" hasCustomPrompt="1"/>
          </p:nvPr>
        </p:nvSpPr>
        <p:spPr>
          <a:xfrm>
            <a:off x="1164656" y="828420"/>
            <a:ext cx="1737360" cy="17373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600" b="1">
                <a:solidFill>
                  <a:schemeClr val="tx1"/>
                </a:solidFill>
              </a:defRPr>
            </a:lvl1pPr>
          </a:lstStyle>
          <a:p>
            <a:r>
              <a:rPr lang="en-US" dirty="0"/>
              <a:t>Click to </a:t>
            </a:r>
            <a:br>
              <a:rPr lang="en-US" dirty="0"/>
            </a:br>
            <a:r>
              <a:rPr lang="en-US" dirty="0"/>
              <a:t>Edit Photo</a:t>
            </a:r>
          </a:p>
        </p:txBody>
      </p:sp>
    </p:spTree>
    <p:extLst>
      <p:ext uri="{BB962C8B-B14F-4D97-AF65-F5344CB8AC3E}">
        <p14:creationId xmlns:p14="http://schemas.microsoft.com/office/powerpoint/2010/main" val="182450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shot - 3 Speakers">
    <p:spTree>
      <p:nvGrpSpPr>
        <p:cNvPr id="1" name=""/>
        <p:cNvGrpSpPr/>
        <p:nvPr/>
      </p:nvGrpSpPr>
      <p:grpSpPr>
        <a:xfrm>
          <a:off x="0" y="0"/>
          <a:ext cx="0" cy="0"/>
          <a:chOff x="0" y="0"/>
          <a:chExt cx="0" cy="0"/>
        </a:xfrm>
      </p:grpSpPr>
      <p:pic>
        <p:nvPicPr>
          <p:cNvPr id="5" name="R Corner Bug">
            <a:extLst>
              <a:ext uri="{FF2B5EF4-FFF2-40B4-BE49-F238E27FC236}">
                <a16:creationId xmlns:a16="http://schemas.microsoft.com/office/drawing/2014/main" id="{7EB38840-8D6F-39A7-8EBC-54EB1E1D10BF}"/>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6" name="Copyright">
            <a:extLst>
              <a:ext uri="{FF2B5EF4-FFF2-40B4-BE49-F238E27FC236}">
                <a16:creationId xmlns:a16="http://schemas.microsoft.com/office/drawing/2014/main" id="{C4303006-1C9A-7BEF-7DB9-0FF30D70F8FC}"/>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3" name="3 Title">
            <a:extLst>
              <a:ext uri="{FF2B5EF4-FFF2-40B4-BE49-F238E27FC236}">
                <a16:creationId xmlns:a16="http://schemas.microsoft.com/office/drawing/2014/main" id="{75B4672E-B8D8-F651-DFD0-3AE51832A6FC}"/>
              </a:ext>
            </a:extLst>
          </p:cNvPr>
          <p:cNvSpPr>
            <a:spLocks noGrp="1" noRot="1" noMove="1" noResize="1" noEditPoints="1" noAdjustHandles="1" noChangeArrowheads="1" noChangeShapeType="1"/>
          </p:cNvSpPr>
          <p:nvPr>
            <p:ph type="body" sz="quarter" idx="43" hasCustomPrompt="1"/>
          </p:nvPr>
        </p:nvSpPr>
        <p:spPr>
          <a:xfrm>
            <a:off x="4824985"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4" name="3 Name">
            <a:extLst>
              <a:ext uri="{FF2B5EF4-FFF2-40B4-BE49-F238E27FC236}">
                <a16:creationId xmlns:a16="http://schemas.microsoft.com/office/drawing/2014/main" id="{1701B8EE-CCA4-9E60-C2FE-8578C420BBA6}"/>
              </a:ext>
            </a:extLst>
          </p:cNvPr>
          <p:cNvSpPr>
            <a:spLocks noGrp="1" noRot="1" noMove="1" noResize="1" noEditPoints="1" noAdjustHandles="1" noChangeArrowheads="1" noChangeShapeType="1"/>
          </p:cNvSpPr>
          <p:nvPr>
            <p:ph type="body" sz="quarter" idx="44" hasCustomPrompt="1"/>
          </p:nvPr>
        </p:nvSpPr>
        <p:spPr>
          <a:xfrm>
            <a:off x="4824985"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48" name="3 Photo">
            <a:extLst>
              <a:ext uri="{FF2B5EF4-FFF2-40B4-BE49-F238E27FC236}">
                <a16:creationId xmlns:a16="http://schemas.microsoft.com/office/drawing/2014/main" id="{D41662B8-8BFF-4A92-BC0D-4F45B8B128EA}"/>
              </a:ext>
            </a:extLst>
          </p:cNvPr>
          <p:cNvSpPr>
            <a:spLocks noGrp="1" noRot="1" noMove="1" noResize="1" noEditPoints="1" noAdjustHandles="1" noChangeArrowheads="1" noChangeShapeType="1"/>
          </p:cNvSpPr>
          <p:nvPr>
            <p:ph type="pic" sz="quarter" idx="39" hasCustomPrompt="1"/>
          </p:nvPr>
        </p:nvSpPr>
        <p:spPr>
          <a:xfrm>
            <a:off x="5042335"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11" name="2 Title">
            <a:extLst>
              <a:ext uri="{FF2B5EF4-FFF2-40B4-BE49-F238E27FC236}">
                <a16:creationId xmlns:a16="http://schemas.microsoft.com/office/drawing/2014/main" id="{04B40098-0457-FE5D-7B22-AF763E6379EB}"/>
              </a:ext>
            </a:extLst>
          </p:cNvPr>
          <p:cNvSpPr>
            <a:spLocks noGrp="1" noRot="1" noMove="1" noResize="1" noEditPoints="1" noAdjustHandles="1" noChangeArrowheads="1" noChangeShapeType="1"/>
          </p:cNvSpPr>
          <p:nvPr>
            <p:ph type="body" sz="quarter" idx="41" hasCustomPrompt="1"/>
          </p:nvPr>
        </p:nvSpPr>
        <p:spPr>
          <a:xfrm>
            <a:off x="2699586"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2" name="2 Name">
            <a:extLst>
              <a:ext uri="{FF2B5EF4-FFF2-40B4-BE49-F238E27FC236}">
                <a16:creationId xmlns:a16="http://schemas.microsoft.com/office/drawing/2014/main" id="{BDC7A014-13B2-0A38-5028-F01D06757391}"/>
              </a:ext>
            </a:extLst>
          </p:cNvPr>
          <p:cNvSpPr>
            <a:spLocks noGrp="1" noRot="1" noMove="1" noResize="1" noEditPoints="1" noAdjustHandles="1" noChangeArrowheads="1" noChangeShapeType="1"/>
          </p:cNvSpPr>
          <p:nvPr>
            <p:ph type="body" sz="quarter" idx="42" hasCustomPrompt="1"/>
          </p:nvPr>
        </p:nvSpPr>
        <p:spPr>
          <a:xfrm>
            <a:off x="2699586"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37" name="2 Photo">
            <a:extLst>
              <a:ext uri="{FF2B5EF4-FFF2-40B4-BE49-F238E27FC236}">
                <a16:creationId xmlns:a16="http://schemas.microsoft.com/office/drawing/2014/main" id="{3375B35E-E702-4C38-BBBC-4D55D0DFB28A}"/>
              </a:ext>
            </a:extLst>
          </p:cNvPr>
          <p:cNvSpPr>
            <a:spLocks noGrp="1" noRot="1" noMove="1" noResize="1" noEditPoints="1" noAdjustHandles="1" noChangeArrowheads="1" noChangeShapeType="1"/>
          </p:cNvSpPr>
          <p:nvPr>
            <p:ph type="pic" sz="quarter" idx="34" hasCustomPrompt="1"/>
          </p:nvPr>
        </p:nvSpPr>
        <p:spPr>
          <a:xfrm>
            <a:off x="2916936"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
        <p:nvSpPr>
          <p:cNvPr id="9" name="1 Title">
            <a:extLst>
              <a:ext uri="{FF2B5EF4-FFF2-40B4-BE49-F238E27FC236}">
                <a16:creationId xmlns:a16="http://schemas.microsoft.com/office/drawing/2014/main" id="{B34738ED-4604-B44A-3A8F-D5E7C1659AA1}"/>
              </a:ext>
            </a:extLst>
          </p:cNvPr>
          <p:cNvSpPr>
            <a:spLocks noGrp="1" noRot="1" noMove="1" noResize="1" noEditPoints="1" noAdjustHandles="1" noChangeArrowheads="1" noChangeShapeType="1"/>
          </p:cNvSpPr>
          <p:nvPr>
            <p:ph type="body" sz="quarter" idx="33" hasCustomPrompt="1"/>
          </p:nvPr>
        </p:nvSpPr>
        <p:spPr>
          <a:xfrm>
            <a:off x="572882" y="2954035"/>
            <a:ext cx="1916029" cy="246365"/>
          </a:xfrm>
          <a:prstGeom prst="rect">
            <a:avLst/>
          </a:prstGeom>
        </p:spPr>
        <p:txBody>
          <a:bodyPr lIns="0" tIns="0" rIns="0" bIns="0" anchor="t">
            <a:normAutofit/>
          </a:bodyPr>
          <a:lstStyle>
            <a:lvl1pPr marL="0" indent="0" algn="ctr">
              <a:spcBef>
                <a:spcPts val="600"/>
              </a:spcBef>
              <a:buNone/>
              <a:defRPr sz="900">
                <a:solidFill>
                  <a:schemeClr val="tx1"/>
                </a:solidFill>
              </a:defRPr>
            </a:lvl1pPr>
          </a:lstStyle>
          <a:p>
            <a:pPr lvl="0"/>
            <a:r>
              <a:rPr lang="en-US" dirty="0"/>
              <a:t>Title, Company</a:t>
            </a:r>
          </a:p>
        </p:txBody>
      </p:sp>
      <p:sp>
        <p:nvSpPr>
          <p:cNvPr id="10" name="1 Name">
            <a:extLst>
              <a:ext uri="{FF2B5EF4-FFF2-40B4-BE49-F238E27FC236}">
                <a16:creationId xmlns:a16="http://schemas.microsoft.com/office/drawing/2014/main" id="{BDA3BB32-890C-11A6-54A3-CB2E98C99BD4}"/>
              </a:ext>
            </a:extLst>
          </p:cNvPr>
          <p:cNvSpPr>
            <a:spLocks noGrp="1" noRot="1" noMove="1" noResize="1" noEditPoints="1" noAdjustHandles="1" noChangeArrowheads="1" noChangeShapeType="1"/>
          </p:cNvSpPr>
          <p:nvPr>
            <p:ph type="body" sz="quarter" idx="40" hasCustomPrompt="1"/>
          </p:nvPr>
        </p:nvSpPr>
        <p:spPr>
          <a:xfrm>
            <a:off x="572882" y="2532185"/>
            <a:ext cx="1916029" cy="377778"/>
          </a:xfrm>
          <a:prstGeom prst="rect">
            <a:avLst/>
          </a:prstGeom>
        </p:spPr>
        <p:txBody>
          <a:bodyPr lIns="0" tIns="0" rIns="0" bIns="0" anchor="b">
            <a:normAutofit/>
          </a:bodyPr>
          <a:lstStyle>
            <a:lvl1pPr marL="0" indent="0" algn="ctr">
              <a:spcBef>
                <a:spcPts val="600"/>
              </a:spcBef>
              <a:buNone/>
              <a:defRPr sz="1500">
                <a:solidFill>
                  <a:schemeClr val="accent1"/>
                </a:solidFill>
              </a:defRPr>
            </a:lvl1pPr>
          </a:lstStyle>
          <a:p>
            <a:pPr lvl="0"/>
            <a:r>
              <a:rPr lang="en-US" dirty="0"/>
              <a:t>FirstName LastName</a:t>
            </a:r>
          </a:p>
        </p:txBody>
      </p:sp>
      <p:sp>
        <p:nvSpPr>
          <p:cNvPr id="40" name="1 Photo">
            <a:extLst>
              <a:ext uri="{FF2B5EF4-FFF2-40B4-BE49-F238E27FC236}">
                <a16:creationId xmlns:a16="http://schemas.microsoft.com/office/drawing/2014/main" id="{1EE58838-475E-449D-ACBB-D35AA678886B}"/>
              </a:ext>
            </a:extLst>
          </p:cNvPr>
          <p:cNvSpPr>
            <a:spLocks noGrp="1" noRot="1" noMove="1" noResize="1" noEditPoints="1" noAdjustHandles="1" noChangeArrowheads="1" noChangeShapeType="1"/>
          </p:cNvSpPr>
          <p:nvPr>
            <p:ph type="pic" sz="quarter" idx="22" hasCustomPrompt="1"/>
          </p:nvPr>
        </p:nvSpPr>
        <p:spPr>
          <a:xfrm>
            <a:off x="790231" y="987597"/>
            <a:ext cx="1481328" cy="148132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400" b="1">
                <a:solidFill>
                  <a:schemeClr val="tx1"/>
                </a:solidFill>
              </a:defRPr>
            </a:lvl1pPr>
          </a:lstStyle>
          <a:p>
            <a:r>
              <a:rPr lang="en-US" dirty="0"/>
              <a:t>Click to </a:t>
            </a:r>
            <a:br>
              <a:rPr lang="en-US" dirty="0"/>
            </a:br>
            <a:r>
              <a:rPr lang="en-US" dirty="0"/>
              <a:t>Edit Photo</a:t>
            </a:r>
          </a:p>
        </p:txBody>
      </p:sp>
    </p:spTree>
    <p:extLst>
      <p:ext uri="{BB962C8B-B14F-4D97-AF65-F5344CB8AC3E}">
        <p14:creationId xmlns:p14="http://schemas.microsoft.com/office/powerpoint/2010/main" val="32823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shot - 6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67CA-E729-F5DE-629D-90CACE2202BB}"/>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93" name="Copyright">
            <a:extLst>
              <a:ext uri="{FF2B5EF4-FFF2-40B4-BE49-F238E27FC236}">
                <a16:creationId xmlns:a16="http://schemas.microsoft.com/office/drawing/2014/main" id="{3C9B1203-A542-45A0-B5CB-9EAB9C388678}"/>
              </a:ext>
            </a:extLst>
          </p:cNvPr>
          <p:cNvSpPr txBox="1"/>
          <p:nvPr userDrawn="1"/>
        </p:nvSpPr>
        <p:spPr>
          <a:xfrm>
            <a:off x="7620" y="3960507"/>
            <a:ext cx="1371600" cy="146194"/>
          </a:xfrm>
          <a:prstGeom prst="rect">
            <a:avLst/>
          </a:prstGeom>
          <a:noFill/>
        </p:spPr>
        <p:txBody>
          <a:bodyPr wrap="square" rtlCol="0" anchor="ctr">
            <a:spAutoFit/>
          </a:bodyPr>
          <a:lstStyle/>
          <a:p>
            <a:pPr algn="l"/>
            <a:r>
              <a:rPr lang="en-US" sz="350" b="0" i="0" u="none" strike="noStrike" kern="1200" baseline="0" dirty="0">
                <a:solidFill>
                  <a:schemeClr val="accent6"/>
                </a:solidFill>
                <a:latin typeface="+mj-lt"/>
                <a:ea typeface="ＭＳ Ｐゴシック" charset="-128"/>
                <a:cs typeface="Trebuchet MS"/>
              </a:rPr>
              <a:t>© Relativity. All rights reserved.</a:t>
            </a:r>
          </a:p>
        </p:txBody>
      </p:sp>
      <p:sp>
        <p:nvSpPr>
          <p:cNvPr id="94" name="3 Title">
            <a:extLst>
              <a:ext uri="{FF2B5EF4-FFF2-40B4-BE49-F238E27FC236}">
                <a16:creationId xmlns:a16="http://schemas.microsoft.com/office/drawing/2014/main" id="{53CFFBFC-F965-4D9B-9680-FACD8D3D6F56}"/>
              </a:ext>
            </a:extLst>
          </p:cNvPr>
          <p:cNvSpPr>
            <a:spLocks noGrp="1"/>
          </p:cNvSpPr>
          <p:nvPr>
            <p:ph type="body" sz="quarter" idx="37" hasCustomPrompt="1"/>
          </p:nvPr>
        </p:nvSpPr>
        <p:spPr>
          <a:xfrm>
            <a:off x="4903262" y="176891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95" name="3 Name">
            <a:extLst>
              <a:ext uri="{FF2B5EF4-FFF2-40B4-BE49-F238E27FC236}">
                <a16:creationId xmlns:a16="http://schemas.microsoft.com/office/drawing/2014/main" id="{A52DBECA-CE37-48B3-AE53-DBD86F11606C}"/>
              </a:ext>
            </a:extLst>
          </p:cNvPr>
          <p:cNvSpPr>
            <a:spLocks noGrp="1"/>
          </p:cNvSpPr>
          <p:nvPr>
            <p:ph type="body" sz="quarter" idx="38" hasCustomPrompt="1"/>
          </p:nvPr>
        </p:nvSpPr>
        <p:spPr>
          <a:xfrm>
            <a:off x="4903262" y="149440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96" name="2 Photo">
            <a:extLst>
              <a:ext uri="{FF2B5EF4-FFF2-40B4-BE49-F238E27FC236}">
                <a16:creationId xmlns:a16="http://schemas.microsoft.com/office/drawing/2014/main" id="{B35D8B8D-CEF2-4FC2-B958-93695DD61C69}"/>
              </a:ext>
            </a:extLst>
          </p:cNvPr>
          <p:cNvSpPr>
            <a:spLocks noGrp="1" noChangeAspect="1"/>
          </p:cNvSpPr>
          <p:nvPr>
            <p:ph type="pic" sz="quarter" idx="45" hasCustomPrompt="1"/>
          </p:nvPr>
        </p:nvSpPr>
        <p:spPr>
          <a:xfrm>
            <a:off x="3200400" y="4587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97" name="2 Title">
            <a:extLst>
              <a:ext uri="{FF2B5EF4-FFF2-40B4-BE49-F238E27FC236}">
                <a16:creationId xmlns:a16="http://schemas.microsoft.com/office/drawing/2014/main" id="{2F48E977-BFB4-4C53-824B-89AE6008F1B3}"/>
              </a:ext>
            </a:extLst>
          </p:cNvPr>
          <p:cNvSpPr>
            <a:spLocks noGrp="1"/>
          </p:cNvSpPr>
          <p:nvPr>
            <p:ph type="body" sz="quarter" idx="35" hasCustomPrompt="1"/>
          </p:nvPr>
        </p:nvSpPr>
        <p:spPr>
          <a:xfrm>
            <a:off x="2786678" y="176891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98" name="2 Name">
            <a:extLst>
              <a:ext uri="{FF2B5EF4-FFF2-40B4-BE49-F238E27FC236}">
                <a16:creationId xmlns:a16="http://schemas.microsoft.com/office/drawing/2014/main" id="{4B1CC1FE-BA05-4724-AA5C-D63D4B4003CC}"/>
              </a:ext>
            </a:extLst>
          </p:cNvPr>
          <p:cNvSpPr>
            <a:spLocks noGrp="1"/>
          </p:cNvSpPr>
          <p:nvPr>
            <p:ph type="body" sz="quarter" idx="36" hasCustomPrompt="1"/>
          </p:nvPr>
        </p:nvSpPr>
        <p:spPr>
          <a:xfrm>
            <a:off x="2786678" y="149440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99" name="1 Photo">
            <a:extLst>
              <a:ext uri="{FF2B5EF4-FFF2-40B4-BE49-F238E27FC236}">
                <a16:creationId xmlns:a16="http://schemas.microsoft.com/office/drawing/2014/main" id="{D7E08802-3963-454A-821C-626C0A9E0A03}"/>
              </a:ext>
            </a:extLst>
          </p:cNvPr>
          <p:cNvSpPr>
            <a:spLocks noGrp="1" noChangeAspect="1"/>
          </p:cNvSpPr>
          <p:nvPr>
            <p:ph type="pic" sz="quarter" idx="34" hasCustomPrompt="1"/>
          </p:nvPr>
        </p:nvSpPr>
        <p:spPr>
          <a:xfrm>
            <a:off x="1078344" y="4587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0" name="1 Title">
            <a:extLst>
              <a:ext uri="{FF2B5EF4-FFF2-40B4-BE49-F238E27FC236}">
                <a16:creationId xmlns:a16="http://schemas.microsoft.com/office/drawing/2014/main" id="{B68559C2-6929-4FF1-B7C6-84E7F05039B2}"/>
              </a:ext>
            </a:extLst>
          </p:cNvPr>
          <p:cNvSpPr>
            <a:spLocks noGrp="1"/>
          </p:cNvSpPr>
          <p:nvPr>
            <p:ph type="body" sz="quarter" idx="29" hasCustomPrompt="1"/>
          </p:nvPr>
        </p:nvSpPr>
        <p:spPr>
          <a:xfrm>
            <a:off x="664622" y="176891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101" name="1 Name">
            <a:extLst>
              <a:ext uri="{FF2B5EF4-FFF2-40B4-BE49-F238E27FC236}">
                <a16:creationId xmlns:a16="http://schemas.microsoft.com/office/drawing/2014/main" id="{436986A7-C912-4F11-B179-F6D6B07E85AB}"/>
              </a:ext>
            </a:extLst>
          </p:cNvPr>
          <p:cNvSpPr>
            <a:spLocks noGrp="1"/>
          </p:cNvSpPr>
          <p:nvPr>
            <p:ph type="body" sz="quarter" idx="30" hasCustomPrompt="1"/>
          </p:nvPr>
        </p:nvSpPr>
        <p:spPr>
          <a:xfrm>
            <a:off x="664622" y="149440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102" name="3 Photo">
            <a:extLst>
              <a:ext uri="{FF2B5EF4-FFF2-40B4-BE49-F238E27FC236}">
                <a16:creationId xmlns:a16="http://schemas.microsoft.com/office/drawing/2014/main" id="{96D49863-9670-42E0-AC22-5190AB3223FC}"/>
              </a:ext>
            </a:extLst>
          </p:cNvPr>
          <p:cNvSpPr>
            <a:spLocks noGrp="1" noChangeAspect="1"/>
          </p:cNvSpPr>
          <p:nvPr>
            <p:ph type="pic" sz="quarter" idx="46" hasCustomPrompt="1"/>
          </p:nvPr>
        </p:nvSpPr>
        <p:spPr>
          <a:xfrm>
            <a:off x="5322456" y="4587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5" name="3 Title">
            <a:extLst>
              <a:ext uri="{FF2B5EF4-FFF2-40B4-BE49-F238E27FC236}">
                <a16:creationId xmlns:a16="http://schemas.microsoft.com/office/drawing/2014/main" id="{C761A813-555E-2443-9129-550A7162F211}"/>
              </a:ext>
            </a:extLst>
          </p:cNvPr>
          <p:cNvSpPr>
            <a:spLocks noGrp="1"/>
          </p:cNvSpPr>
          <p:nvPr>
            <p:ph type="body" sz="quarter" idx="47" hasCustomPrompt="1"/>
          </p:nvPr>
        </p:nvSpPr>
        <p:spPr>
          <a:xfrm>
            <a:off x="4903262" y="352419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26" name="3 Name">
            <a:extLst>
              <a:ext uri="{FF2B5EF4-FFF2-40B4-BE49-F238E27FC236}">
                <a16:creationId xmlns:a16="http://schemas.microsoft.com/office/drawing/2014/main" id="{CE2472D9-6620-0548-97D8-C94BC89F0025}"/>
              </a:ext>
            </a:extLst>
          </p:cNvPr>
          <p:cNvSpPr>
            <a:spLocks noGrp="1"/>
          </p:cNvSpPr>
          <p:nvPr>
            <p:ph type="body" sz="quarter" idx="48" hasCustomPrompt="1"/>
          </p:nvPr>
        </p:nvSpPr>
        <p:spPr>
          <a:xfrm>
            <a:off x="4903262" y="324968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27" name="2 Photo">
            <a:extLst>
              <a:ext uri="{FF2B5EF4-FFF2-40B4-BE49-F238E27FC236}">
                <a16:creationId xmlns:a16="http://schemas.microsoft.com/office/drawing/2014/main" id="{18CCAF7E-431B-2C43-A21D-F6AD5C464627}"/>
              </a:ext>
            </a:extLst>
          </p:cNvPr>
          <p:cNvSpPr>
            <a:spLocks noGrp="1" noChangeAspect="1"/>
          </p:cNvSpPr>
          <p:nvPr>
            <p:ph type="pic" sz="quarter" idx="49" hasCustomPrompt="1"/>
          </p:nvPr>
        </p:nvSpPr>
        <p:spPr>
          <a:xfrm>
            <a:off x="3200400" y="221404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8" name="2 Title">
            <a:extLst>
              <a:ext uri="{FF2B5EF4-FFF2-40B4-BE49-F238E27FC236}">
                <a16:creationId xmlns:a16="http://schemas.microsoft.com/office/drawing/2014/main" id="{6905813D-A04F-3B4B-8746-2849FFF94DDF}"/>
              </a:ext>
            </a:extLst>
          </p:cNvPr>
          <p:cNvSpPr>
            <a:spLocks noGrp="1"/>
          </p:cNvSpPr>
          <p:nvPr>
            <p:ph type="body" sz="quarter" idx="50" hasCustomPrompt="1"/>
          </p:nvPr>
        </p:nvSpPr>
        <p:spPr>
          <a:xfrm>
            <a:off x="2786678" y="352419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29" name="2 Name">
            <a:extLst>
              <a:ext uri="{FF2B5EF4-FFF2-40B4-BE49-F238E27FC236}">
                <a16:creationId xmlns:a16="http://schemas.microsoft.com/office/drawing/2014/main" id="{8A7E2C35-C17F-7345-868E-834A2BB4A78A}"/>
              </a:ext>
            </a:extLst>
          </p:cNvPr>
          <p:cNvSpPr>
            <a:spLocks noGrp="1"/>
          </p:cNvSpPr>
          <p:nvPr>
            <p:ph type="body" sz="quarter" idx="51" hasCustomPrompt="1"/>
          </p:nvPr>
        </p:nvSpPr>
        <p:spPr>
          <a:xfrm>
            <a:off x="2786678" y="324968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30" name="1 Photo">
            <a:extLst>
              <a:ext uri="{FF2B5EF4-FFF2-40B4-BE49-F238E27FC236}">
                <a16:creationId xmlns:a16="http://schemas.microsoft.com/office/drawing/2014/main" id="{500B2A84-B35A-7C4E-B243-4B21CBBA6728}"/>
              </a:ext>
            </a:extLst>
          </p:cNvPr>
          <p:cNvSpPr>
            <a:spLocks noGrp="1" noChangeAspect="1"/>
          </p:cNvSpPr>
          <p:nvPr>
            <p:ph type="pic" sz="quarter" idx="52" hasCustomPrompt="1"/>
          </p:nvPr>
        </p:nvSpPr>
        <p:spPr>
          <a:xfrm>
            <a:off x="1078344" y="221404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31" name="1 Title">
            <a:extLst>
              <a:ext uri="{FF2B5EF4-FFF2-40B4-BE49-F238E27FC236}">
                <a16:creationId xmlns:a16="http://schemas.microsoft.com/office/drawing/2014/main" id="{0B2F4C6E-96DF-784F-8E86-E505880379A0}"/>
              </a:ext>
            </a:extLst>
          </p:cNvPr>
          <p:cNvSpPr>
            <a:spLocks noGrp="1"/>
          </p:cNvSpPr>
          <p:nvPr>
            <p:ph type="body" sz="quarter" idx="53" hasCustomPrompt="1"/>
          </p:nvPr>
        </p:nvSpPr>
        <p:spPr>
          <a:xfrm>
            <a:off x="664622" y="3524198"/>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dirty="0"/>
              <a:t>Click to Edit Title</a:t>
            </a:r>
          </a:p>
        </p:txBody>
      </p:sp>
      <p:sp>
        <p:nvSpPr>
          <p:cNvPr id="32" name="1 Name">
            <a:extLst>
              <a:ext uri="{FF2B5EF4-FFF2-40B4-BE49-F238E27FC236}">
                <a16:creationId xmlns:a16="http://schemas.microsoft.com/office/drawing/2014/main" id="{0F556D65-FB8F-7041-8B39-E8CFA891E589}"/>
              </a:ext>
            </a:extLst>
          </p:cNvPr>
          <p:cNvSpPr>
            <a:spLocks noGrp="1"/>
          </p:cNvSpPr>
          <p:nvPr>
            <p:ph type="body" sz="quarter" idx="54" hasCustomPrompt="1"/>
          </p:nvPr>
        </p:nvSpPr>
        <p:spPr>
          <a:xfrm>
            <a:off x="664622" y="324968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dirty="0"/>
              <a:t>Click to Edit Name</a:t>
            </a:r>
            <a:endParaRPr lang="en-US" dirty="0"/>
          </a:p>
        </p:txBody>
      </p:sp>
      <p:sp>
        <p:nvSpPr>
          <p:cNvPr id="33" name="3 Photo">
            <a:extLst>
              <a:ext uri="{FF2B5EF4-FFF2-40B4-BE49-F238E27FC236}">
                <a16:creationId xmlns:a16="http://schemas.microsoft.com/office/drawing/2014/main" id="{A08CCCFA-99E1-F241-8E9E-A9B825DDEBED}"/>
              </a:ext>
            </a:extLst>
          </p:cNvPr>
          <p:cNvSpPr>
            <a:spLocks noGrp="1" noChangeAspect="1"/>
          </p:cNvSpPr>
          <p:nvPr>
            <p:ph type="pic" sz="quarter" idx="55" hasCustomPrompt="1"/>
          </p:nvPr>
        </p:nvSpPr>
        <p:spPr>
          <a:xfrm>
            <a:off x="5322456" y="221404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pic>
        <p:nvPicPr>
          <p:cNvPr id="2" name="Picture 1" descr="Logo&#10;&#10;Description automatically generated">
            <a:extLst>
              <a:ext uri="{FF2B5EF4-FFF2-40B4-BE49-F238E27FC236}">
                <a16:creationId xmlns:a16="http://schemas.microsoft.com/office/drawing/2014/main" id="{3CD86262-847B-5861-85FB-486DB6ECC754}"/>
              </a:ext>
            </a:extLst>
          </p:cNvPr>
          <p:cNvPicPr>
            <a:picLocks noChangeAspect="1"/>
          </p:cNvPicPr>
          <p:nvPr userDrawn="1"/>
        </p:nvPicPr>
        <p:blipFill>
          <a:blip r:embed="rId3"/>
          <a:stretch>
            <a:fillRect/>
          </a:stretch>
        </p:blipFill>
        <p:spPr>
          <a:xfrm>
            <a:off x="93098" y="3920356"/>
            <a:ext cx="338702" cy="65981"/>
          </a:xfrm>
          <a:prstGeom prst="rect">
            <a:avLst/>
          </a:prstGeom>
        </p:spPr>
      </p:pic>
      <p:pic>
        <p:nvPicPr>
          <p:cNvPr id="4" name="Picture 3">
            <a:extLst>
              <a:ext uri="{FF2B5EF4-FFF2-40B4-BE49-F238E27FC236}">
                <a16:creationId xmlns:a16="http://schemas.microsoft.com/office/drawing/2014/main" id="{9C446FBE-1C18-89EF-6B7D-5AF55E7C3FBA}"/>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5392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shot - 4 Speakers">
    <p:spTree>
      <p:nvGrpSpPr>
        <p:cNvPr id="1" name=""/>
        <p:cNvGrpSpPr/>
        <p:nvPr/>
      </p:nvGrpSpPr>
      <p:grpSpPr>
        <a:xfrm>
          <a:off x="0" y="0"/>
          <a:ext cx="0" cy="0"/>
          <a:chOff x="0" y="0"/>
          <a:chExt cx="0" cy="0"/>
        </a:xfrm>
      </p:grpSpPr>
      <p:pic>
        <p:nvPicPr>
          <p:cNvPr id="6" name="R Corner Bug">
            <a:extLst>
              <a:ext uri="{FF2B5EF4-FFF2-40B4-BE49-F238E27FC236}">
                <a16:creationId xmlns:a16="http://schemas.microsoft.com/office/drawing/2014/main" id="{C840466B-D9C0-3D88-AF68-2307A7B410A3}"/>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7" name="Copyright">
            <a:extLst>
              <a:ext uri="{FF2B5EF4-FFF2-40B4-BE49-F238E27FC236}">
                <a16:creationId xmlns:a16="http://schemas.microsoft.com/office/drawing/2014/main" id="{77C28ED7-49E0-BB21-8D3A-47CBF9010F79}"/>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2" name="4 Title">
            <a:extLst>
              <a:ext uri="{FF2B5EF4-FFF2-40B4-BE49-F238E27FC236}">
                <a16:creationId xmlns:a16="http://schemas.microsoft.com/office/drawing/2014/main" id="{95B05276-4B5F-3684-71A9-1EAFB96B8D3D}"/>
              </a:ext>
            </a:extLst>
          </p:cNvPr>
          <p:cNvSpPr>
            <a:spLocks noGrp="1" noRot="1" noMove="1" noResize="1" noEditPoints="1" noAdjustHandles="1" noChangeArrowheads="1" noChangeShapeType="1"/>
          </p:cNvSpPr>
          <p:nvPr>
            <p:ph type="body" sz="quarter" idx="49" hasCustomPrompt="1"/>
          </p:nvPr>
        </p:nvSpPr>
        <p:spPr>
          <a:xfrm>
            <a:off x="5246473"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33" name="4 Name">
            <a:extLst>
              <a:ext uri="{FF2B5EF4-FFF2-40B4-BE49-F238E27FC236}">
                <a16:creationId xmlns:a16="http://schemas.microsoft.com/office/drawing/2014/main" id="{053D6A54-C619-D4BD-CC07-3A9D7BF2CDAA}"/>
              </a:ext>
            </a:extLst>
          </p:cNvPr>
          <p:cNvSpPr>
            <a:spLocks noGrp="1" noRot="1" noMove="1" noResize="1" noEditPoints="1" noAdjustHandles="1" noChangeArrowheads="1" noChangeShapeType="1"/>
          </p:cNvSpPr>
          <p:nvPr>
            <p:ph type="body" sz="quarter" idx="50" hasCustomPrompt="1"/>
          </p:nvPr>
        </p:nvSpPr>
        <p:spPr>
          <a:xfrm>
            <a:off x="5246473"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42" name="4 Photo">
            <a:extLst>
              <a:ext uri="{FF2B5EF4-FFF2-40B4-BE49-F238E27FC236}">
                <a16:creationId xmlns:a16="http://schemas.microsoft.com/office/drawing/2014/main" id="{746B671D-3B3B-4F27-8707-B21CDC979B31}"/>
              </a:ext>
            </a:extLst>
          </p:cNvPr>
          <p:cNvSpPr>
            <a:spLocks noGrp="1" noRot="1" noMove="1" noResize="1" noEditPoints="1" noAdjustHandles="1" noChangeArrowheads="1" noChangeShapeType="1"/>
          </p:cNvSpPr>
          <p:nvPr>
            <p:ph type="pic" sz="quarter" idx="41" hasCustomPrompt="1"/>
          </p:nvPr>
        </p:nvSpPr>
        <p:spPr>
          <a:xfrm>
            <a:off x="5408459"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8" name="3 Title">
            <a:extLst>
              <a:ext uri="{FF2B5EF4-FFF2-40B4-BE49-F238E27FC236}">
                <a16:creationId xmlns:a16="http://schemas.microsoft.com/office/drawing/2014/main" id="{0B36E0AE-CE54-7C83-9BEC-4814A85F2F72}"/>
              </a:ext>
            </a:extLst>
          </p:cNvPr>
          <p:cNvSpPr>
            <a:spLocks noGrp="1" noRot="1" noMove="1" noResize="1" noEditPoints="1" noAdjustHandles="1" noChangeArrowheads="1" noChangeShapeType="1"/>
          </p:cNvSpPr>
          <p:nvPr>
            <p:ph type="body" sz="quarter" idx="47" hasCustomPrompt="1"/>
          </p:nvPr>
        </p:nvSpPr>
        <p:spPr>
          <a:xfrm>
            <a:off x="3707378"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9" name="3 Name">
            <a:extLst>
              <a:ext uri="{FF2B5EF4-FFF2-40B4-BE49-F238E27FC236}">
                <a16:creationId xmlns:a16="http://schemas.microsoft.com/office/drawing/2014/main" id="{B418E86C-4497-72BF-E24D-C8F3F84322D7}"/>
              </a:ext>
            </a:extLst>
          </p:cNvPr>
          <p:cNvSpPr>
            <a:spLocks noGrp="1" noRot="1" noMove="1" noResize="1" noEditPoints="1" noAdjustHandles="1" noChangeArrowheads="1" noChangeShapeType="1"/>
          </p:cNvSpPr>
          <p:nvPr>
            <p:ph type="body" sz="quarter" idx="48" hasCustomPrompt="1"/>
          </p:nvPr>
        </p:nvSpPr>
        <p:spPr>
          <a:xfrm>
            <a:off x="3707378"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31" name="3 Photo">
            <a:extLst>
              <a:ext uri="{FF2B5EF4-FFF2-40B4-BE49-F238E27FC236}">
                <a16:creationId xmlns:a16="http://schemas.microsoft.com/office/drawing/2014/main" id="{81BE83D0-0D45-4A7F-854E-96465191FC04}"/>
              </a:ext>
            </a:extLst>
          </p:cNvPr>
          <p:cNvSpPr>
            <a:spLocks noGrp="1" noRot="1" noMove="1" noResize="1" noEditPoints="1" noAdjustHandles="1" noChangeArrowheads="1" noChangeShapeType="1"/>
          </p:cNvSpPr>
          <p:nvPr>
            <p:ph type="pic" sz="quarter" idx="40" hasCustomPrompt="1"/>
          </p:nvPr>
        </p:nvSpPr>
        <p:spPr>
          <a:xfrm>
            <a:off x="3869363"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6" name="2 Title">
            <a:extLst>
              <a:ext uri="{FF2B5EF4-FFF2-40B4-BE49-F238E27FC236}">
                <a16:creationId xmlns:a16="http://schemas.microsoft.com/office/drawing/2014/main" id="{087BDCB8-0DA5-0729-5436-1BF98187B99D}"/>
              </a:ext>
            </a:extLst>
          </p:cNvPr>
          <p:cNvSpPr>
            <a:spLocks noGrp="1" noRot="1" noMove="1" noResize="1" noEditPoints="1" noAdjustHandles="1" noChangeArrowheads="1" noChangeShapeType="1"/>
          </p:cNvSpPr>
          <p:nvPr>
            <p:ph type="body" sz="quarter" idx="45" hasCustomPrompt="1"/>
          </p:nvPr>
        </p:nvSpPr>
        <p:spPr>
          <a:xfrm>
            <a:off x="2168282"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7" name="2 Name">
            <a:extLst>
              <a:ext uri="{FF2B5EF4-FFF2-40B4-BE49-F238E27FC236}">
                <a16:creationId xmlns:a16="http://schemas.microsoft.com/office/drawing/2014/main" id="{2AF79A94-4D85-67FA-B0BD-AB21F93512E3}"/>
              </a:ext>
            </a:extLst>
          </p:cNvPr>
          <p:cNvSpPr>
            <a:spLocks noGrp="1" noRot="1" noMove="1" noResize="1" noEditPoints="1" noAdjustHandles="1" noChangeArrowheads="1" noChangeShapeType="1"/>
          </p:cNvSpPr>
          <p:nvPr>
            <p:ph type="body" sz="quarter" idx="46" hasCustomPrompt="1"/>
          </p:nvPr>
        </p:nvSpPr>
        <p:spPr>
          <a:xfrm>
            <a:off x="2168282"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22" name="2 Photo">
            <a:extLst>
              <a:ext uri="{FF2B5EF4-FFF2-40B4-BE49-F238E27FC236}">
                <a16:creationId xmlns:a16="http://schemas.microsoft.com/office/drawing/2014/main" id="{CC0BB26F-29C8-4CFB-9D24-8EBB434F36CF}"/>
              </a:ext>
            </a:extLst>
          </p:cNvPr>
          <p:cNvSpPr>
            <a:spLocks noGrp="1" noRot="1" noMove="1" noResize="1" noEditPoints="1" noAdjustHandles="1" noChangeArrowheads="1" noChangeShapeType="1"/>
          </p:cNvSpPr>
          <p:nvPr>
            <p:ph type="pic" sz="quarter" idx="39" hasCustomPrompt="1"/>
          </p:nvPr>
        </p:nvSpPr>
        <p:spPr>
          <a:xfrm>
            <a:off x="2330268"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0" name="1 Title">
            <a:extLst>
              <a:ext uri="{FF2B5EF4-FFF2-40B4-BE49-F238E27FC236}">
                <a16:creationId xmlns:a16="http://schemas.microsoft.com/office/drawing/2014/main" id="{3963BFC3-EF21-2C97-1AD1-26A557BF1FDF}"/>
              </a:ext>
            </a:extLst>
          </p:cNvPr>
          <p:cNvSpPr>
            <a:spLocks noGrp="1" noRot="1" noMove="1" noResize="1" noEditPoints="1" noAdjustHandles="1" noChangeArrowheads="1" noChangeShapeType="1"/>
          </p:cNvSpPr>
          <p:nvPr>
            <p:ph type="body" sz="quarter" idx="33" hasCustomPrompt="1"/>
          </p:nvPr>
        </p:nvSpPr>
        <p:spPr>
          <a:xfrm>
            <a:off x="629188" y="2719353"/>
            <a:ext cx="143954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1" name="1 Name">
            <a:extLst>
              <a:ext uri="{FF2B5EF4-FFF2-40B4-BE49-F238E27FC236}">
                <a16:creationId xmlns:a16="http://schemas.microsoft.com/office/drawing/2014/main" id="{A3A9AEC2-DB97-CC72-DEF9-5CBAC656B70E}"/>
              </a:ext>
            </a:extLst>
          </p:cNvPr>
          <p:cNvSpPr>
            <a:spLocks noGrp="1" noRot="1" noMove="1" noResize="1" noEditPoints="1" noAdjustHandles="1" noChangeArrowheads="1" noChangeShapeType="1"/>
          </p:cNvSpPr>
          <p:nvPr>
            <p:ph type="body" sz="quarter" idx="44" hasCustomPrompt="1"/>
          </p:nvPr>
        </p:nvSpPr>
        <p:spPr>
          <a:xfrm>
            <a:off x="629188" y="2402992"/>
            <a:ext cx="1439541" cy="272288"/>
          </a:xfrm>
          <a:prstGeom prst="rect">
            <a:avLst/>
          </a:prstGeom>
        </p:spPr>
        <p:txBody>
          <a:bodyPr lIns="0" tIns="0" rIns="0" bIns="0" anchor="b">
            <a:normAutofit/>
          </a:bodyPr>
          <a:lstStyle>
            <a:lvl1pPr marL="0" indent="0" algn="ctr">
              <a:spcBef>
                <a:spcPts val="600"/>
              </a:spcBef>
              <a:buNone/>
              <a:defRPr sz="1100">
                <a:solidFill>
                  <a:schemeClr val="accent1"/>
                </a:solidFill>
              </a:defRPr>
            </a:lvl1pPr>
          </a:lstStyle>
          <a:p>
            <a:pPr lvl="0"/>
            <a:r>
              <a:rPr lang="en-US" dirty="0"/>
              <a:t>FirstName LastName</a:t>
            </a:r>
          </a:p>
        </p:txBody>
      </p:sp>
      <p:sp>
        <p:nvSpPr>
          <p:cNvPr id="28" name="1 Photo">
            <a:extLst>
              <a:ext uri="{FF2B5EF4-FFF2-40B4-BE49-F238E27FC236}">
                <a16:creationId xmlns:a16="http://schemas.microsoft.com/office/drawing/2014/main" id="{B3B03CF9-CE49-4B7B-889E-FCE036395810}"/>
              </a:ext>
            </a:extLst>
          </p:cNvPr>
          <p:cNvSpPr>
            <a:spLocks noGrp="1" noRot="1" noMove="1" noResize="1" noEditPoints="1" noAdjustHandles="1" noChangeArrowheads="1" noChangeShapeType="1"/>
          </p:cNvSpPr>
          <p:nvPr>
            <p:ph type="pic" sz="quarter" idx="34" hasCustomPrompt="1"/>
          </p:nvPr>
        </p:nvSpPr>
        <p:spPr>
          <a:xfrm>
            <a:off x="791173" y="1223924"/>
            <a:ext cx="1115568" cy="1115568"/>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Tree>
    <p:extLst>
      <p:ext uri="{BB962C8B-B14F-4D97-AF65-F5344CB8AC3E}">
        <p14:creationId xmlns:p14="http://schemas.microsoft.com/office/powerpoint/2010/main" val="21421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shot - 5 Speakers">
    <p:spTree>
      <p:nvGrpSpPr>
        <p:cNvPr id="1" name=""/>
        <p:cNvGrpSpPr/>
        <p:nvPr/>
      </p:nvGrpSpPr>
      <p:grpSpPr>
        <a:xfrm>
          <a:off x="0" y="0"/>
          <a:ext cx="0" cy="0"/>
          <a:chOff x="0" y="0"/>
          <a:chExt cx="0" cy="0"/>
        </a:xfrm>
      </p:grpSpPr>
      <p:pic>
        <p:nvPicPr>
          <p:cNvPr id="5" name="R Corner Bug">
            <a:extLst>
              <a:ext uri="{FF2B5EF4-FFF2-40B4-BE49-F238E27FC236}">
                <a16:creationId xmlns:a16="http://schemas.microsoft.com/office/drawing/2014/main" id="{7D3AFF14-FB08-1962-D3DB-8DADD59051C3}"/>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6" name="Copyright">
            <a:extLst>
              <a:ext uri="{FF2B5EF4-FFF2-40B4-BE49-F238E27FC236}">
                <a16:creationId xmlns:a16="http://schemas.microsoft.com/office/drawing/2014/main" id="{F8D99750-6C0B-78CA-150C-6F130F414742}"/>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19" name="5 Title">
            <a:extLst>
              <a:ext uri="{FF2B5EF4-FFF2-40B4-BE49-F238E27FC236}">
                <a16:creationId xmlns:a16="http://schemas.microsoft.com/office/drawing/2014/main" id="{D419E483-486B-482E-0BEB-C594AE2864BA}"/>
              </a:ext>
            </a:extLst>
          </p:cNvPr>
          <p:cNvSpPr>
            <a:spLocks noGrp="1" noRot="1" noMove="1" noResize="1" noEditPoints="1" noAdjustHandles="1" noChangeArrowheads="1" noChangeShapeType="1"/>
          </p:cNvSpPr>
          <p:nvPr>
            <p:ph type="body" sz="quarter" idx="59" hasCustomPrompt="1"/>
          </p:nvPr>
        </p:nvSpPr>
        <p:spPr>
          <a:xfrm>
            <a:off x="3850209"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0" name="5 Name">
            <a:extLst>
              <a:ext uri="{FF2B5EF4-FFF2-40B4-BE49-F238E27FC236}">
                <a16:creationId xmlns:a16="http://schemas.microsoft.com/office/drawing/2014/main" id="{1E3D0FE2-18B2-5496-3077-1AB95964E34F}"/>
              </a:ext>
            </a:extLst>
          </p:cNvPr>
          <p:cNvSpPr>
            <a:spLocks noGrp="1" noRot="1" noMove="1" noResize="1" noEditPoints="1" noAdjustHandles="1" noChangeArrowheads="1" noChangeShapeType="1"/>
          </p:cNvSpPr>
          <p:nvPr>
            <p:ph type="body" sz="quarter" idx="60" hasCustomPrompt="1"/>
          </p:nvPr>
        </p:nvSpPr>
        <p:spPr>
          <a:xfrm>
            <a:off x="3850209"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9" name="5 Photo">
            <a:extLst>
              <a:ext uri="{FF2B5EF4-FFF2-40B4-BE49-F238E27FC236}">
                <a16:creationId xmlns:a16="http://schemas.microsoft.com/office/drawing/2014/main" id="{2BAC8D8B-00FC-4107-97A4-8E06398B54F2}"/>
              </a:ext>
            </a:extLst>
          </p:cNvPr>
          <p:cNvSpPr>
            <a:spLocks noGrp="1" noRot="1" noMove="1" noResize="1" noEditPoints="1" noAdjustHandles="1" noChangeArrowheads="1" noChangeShapeType="1"/>
          </p:cNvSpPr>
          <p:nvPr>
            <p:ph type="pic" sz="quarter" idx="50" hasCustomPrompt="1"/>
          </p:nvPr>
        </p:nvSpPr>
        <p:spPr>
          <a:xfrm>
            <a:off x="4198086"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7" name="4 Title">
            <a:extLst>
              <a:ext uri="{FF2B5EF4-FFF2-40B4-BE49-F238E27FC236}">
                <a16:creationId xmlns:a16="http://schemas.microsoft.com/office/drawing/2014/main" id="{9A5B5A41-EAB2-B569-F3F6-2C63ACFCE2E6}"/>
              </a:ext>
            </a:extLst>
          </p:cNvPr>
          <p:cNvSpPr>
            <a:spLocks noGrp="1" noRot="1" noMove="1" noResize="1" noEditPoints="1" noAdjustHandles="1" noChangeArrowheads="1" noChangeShapeType="1"/>
          </p:cNvSpPr>
          <p:nvPr>
            <p:ph type="body" sz="quarter" idx="57" hasCustomPrompt="1"/>
          </p:nvPr>
        </p:nvSpPr>
        <p:spPr>
          <a:xfrm>
            <a:off x="1713529"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8" name="4 Name">
            <a:extLst>
              <a:ext uri="{FF2B5EF4-FFF2-40B4-BE49-F238E27FC236}">
                <a16:creationId xmlns:a16="http://schemas.microsoft.com/office/drawing/2014/main" id="{E2B489C7-941B-D915-5E16-A27B0A5D85CE}"/>
              </a:ext>
            </a:extLst>
          </p:cNvPr>
          <p:cNvSpPr>
            <a:spLocks noGrp="1" noRot="1" noMove="1" noResize="1" noEditPoints="1" noAdjustHandles="1" noChangeArrowheads="1" noChangeShapeType="1"/>
          </p:cNvSpPr>
          <p:nvPr>
            <p:ph type="body" sz="quarter" idx="58" hasCustomPrompt="1"/>
          </p:nvPr>
        </p:nvSpPr>
        <p:spPr>
          <a:xfrm>
            <a:off x="1713529"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3" name="4 Photo">
            <a:extLst>
              <a:ext uri="{FF2B5EF4-FFF2-40B4-BE49-F238E27FC236}">
                <a16:creationId xmlns:a16="http://schemas.microsoft.com/office/drawing/2014/main" id="{982EF72F-0F29-4E9C-B149-3227C1C17E51}"/>
              </a:ext>
            </a:extLst>
          </p:cNvPr>
          <p:cNvSpPr>
            <a:spLocks noGrp="1" noRot="1" noMove="1" noResize="1" noEditPoints="1" noAdjustHandles="1" noChangeArrowheads="1" noChangeShapeType="1"/>
          </p:cNvSpPr>
          <p:nvPr>
            <p:ph type="pic" sz="quarter" idx="47" hasCustomPrompt="1"/>
          </p:nvPr>
        </p:nvSpPr>
        <p:spPr>
          <a:xfrm>
            <a:off x="2061406"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5" name="3 Title">
            <a:extLst>
              <a:ext uri="{FF2B5EF4-FFF2-40B4-BE49-F238E27FC236}">
                <a16:creationId xmlns:a16="http://schemas.microsoft.com/office/drawing/2014/main" id="{42825E62-5E3E-6337-B31B-E274799DF215}"/>
              </a:ext>
            </a:extLst>
          </p:cNvPr>
          <p:cNvSpPr>
            <a:spLocks noGrp="1" noRot="1" noMove="1" noResize="1" noEditPoints="1" noAdjustHandles="1" noChangeArrowheads="1" noChangeShapeType="1"/>
          </p:cNvSpPr>
          <p:nvPr>
            <p:ph type="body" sz="quarter" idx="55" hasCustomPrompt="1"/>
          </p:nvPr>
        </p:nvSpPr>
        <p:spPr>
          <a:xfrm>
            <a:off x="4893677"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6" name="3 Name">
            <a:extLst>
              <a:ext uri="{FF2B5EF4-FFF2-40B4-BE49-F238E27FC236}">
                <a16:creationId xmlns:a16="http://schemas.microsoft.com/office/drawing/2014/main" id="{A520072B-B543-B4BE-A226-EA9EE92828DC}"/>
              </a:ext>
            </a:extLst>
          </p:cNvPr>
          <p:cNvSpPr>
            <a:spLocks noGrp="1" noRot="1" noMove="1" noResize="1" noEditPoints="1" noAdjustHandles="1" noChangeArrowheads="1" noChangeShapeType="1"/>
          </p:cNvSpPr>
          <p:nvPr>
            <p:ph type="body" sz="quarter" idx="56" hasCustomPrompt="1"/>
          </p:nvPr>
        </p:nvSpPr>
        <p:spPr>
          <a:xfrm>
            <a:off x="4893677"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02" name="3 Photo">
            <a:extLst>
              <a:ext uri="{FF2B5EF4-FFF2-40B4-BE49-F238E27FC236}">
                <a16:creationId xmlns:a16="http://schemas.microsoft.com/office/drawing/2014/main" id="{96D49863-9670-42E0-AC22-5190AB3223FC}"/>
              </a:ext>
            </a:extLst>
          </p:cNvPr>
          <p:cNvSpPr>
            <a:spLocks noGrp="1" noRot="1" noMove="1" noResize="1" noEditPoints="1" noAdjustHandles="1" noChangeArrowheads="1" noChangeShapeType="1"/>
          </p:cNvSpPr>
          <p:nvPr>
            <p:ph type="pic" sz="quarter" idx="46" hasCustomPrompt="1"/>
          </p:nvPr>
        </p:nvSpPr>
        <p:spPr>
          <a:xfrm>
            <a:off x="5246347"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3" name="2 Title">
            <a:extLst>
              <a:ext uri="{FF2B5EF4-FFF2-40B4-BE49-F238E27FC236}">
                <a16:creationId xmlns:a16="http://schemas.microsoft.com/office/drawing/2014/main" id="{ADF5CF51-1BD4-2E16-5D39-B44EA0A9D6E2}"/>
              </a:ext>
            </a:extLst>
          </p:cNvPr>
          <p:cNvSpPr>
            <a:spLocks noGrp="1" noRot="1" noMove="1" noResize="1" noEditPoints="1" noAdjustHandles="1" noChangeArrowheads="1" noChangeShapeType="1"/>
          </p:cNvSpPr>
          <p:nvPr>
            <p:ph type="body" sz="quarter" idx="53" hasCustomPrompt="1"/>
          </p:nvPr>
        </p:nvSpPr>
        <p:spPr>
          <a:xfrm>
            <a:off x="2779150"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4" name="2 Name">
            <a:extLst>
              <a:ext uri="{FF2B5EF4-FFF2-40B4-BE49-F238E27FC236}">
                <a16:creationId xmlns:a16="http://schemas.microsoft.com/office/drawing/2014/main" id="{E5E6AD3C-EB7C-7FF5-3C15-6E1EA2255ADE}"/>
              </a:ext>
            </a:extLst>
          </p:cNvPr>
          <p:cNvSpPr>
            <a:spLocks noGrp="1" noRot="1" noMove="1" noResize="1" noEditPoints="1" noAdjustHandles="1" noChangeArrowheads="1" noChangeShapeType="1"/>
          </p:cNvSpPr>
          <p:nvPr>
            <p:ph type="body" sz="quarter" idx="54" hasCustomPrompt="1"/>
          </p:nvPr>
        </p:nvSpPr>
        <p:spPr>
          <a:xfrm>
            <a:off x="2779150"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96" name="2 Photo">
            <a:extLst>
              <a:ext uri="{FF2B5EF4-FFF2-40B4-BE49-F238E27FC236}">
                <a16:creationId xmlns:a16="http://schemas.microsoft.com/office/drawing/2014/main" id="{B35D8B8D-CEF2-4FC2-B958-93695DD61C69}"/>
              </a:ext>
            </a:extLst>
          </p:cNvPr>
          <p:cNvSpPr>
            <a:spLocks noGrp="1" noRot="1" noMove="1" noResize="1" noEditPoints="1" noAdjustHandles="1" noChangeArrowheads="1" noChangeShapeType="1"/>
          </p:cNvSpPr>
          <p:nvPr>
            <p:ph type="pic" sz="quarter" idx="45" hasCustomPrompt="1"/>
          </p:nvPr>
        </p:nvSpPr>
        <p:spPr>
          <a:xfrm>
            <a:off x="313182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11" name="1 Title">
            <a:extLst>
              <a:ext uri="{FF2B5EF4-FFF2-40B4-BE49-F238E27FC236}">
                <a16:creationId xmlns:a16="http://schemas.microsoft.com/office/drawing/2014/main" id="{25377FAA-127C-3E0B-0B91-E86307185A40}"/>
              </a:ext>
            </a:extLst>
          </p:cNvPr>
          <p:cNvSpPr>
            <a:spLocks noGrp="1" noRot="1" noMove="1" noResize="1" noEditPoints="1" noAdjustHandles="1" noChangeArrowheads="1" noChangeShapeType="1"/>
          </p:cNvSpPr>
          <p:nvPr>
            <p:ph type="body" sz="quarter" idx="33" hasCustomPrompt="1"/>
          </p:nvPr>
        </p:nvSpPr>
        <p:spPr>
          <a:xfrm>
            <a:off x="664623" y="1767867"/>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12" name="1 Name">
            <a:extLst>
              <a:ext uri="{FF2B5EF4-FFF2-40B4-BE49-F238E27FC236}">
                <a16:creationId xmlns:a16="http://schemas.microsoft.com/office/drawing/2014/main" id="{704FD6F7-2699-76EB-9AB5-776071F106EB}"/>
              </a:ext>
            </a:extLst>
          </p:cNvPr>
          <p:cNvSpPr>
            <a:spLocks noGrp="1" noRot="1" noMove="1" noResize="1" noEditPoints="1" noAdjustHandles="1" noChangeArrowheads="1" noChangeShapeType="1"/>
          </p:cNvSpPr>
          <p:nvPr>
            <p:ph type="body" sz="quarter" idx="44" hasCustomPrompt="1"/>
          </p:nvPr>
        </p:nvSpPr>
        <p:spPr>
          <a:xfrm>
            <a:off x="664623" y="1495315"/>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99" name="1 Photo">
            <a:extLst>
              <a:ext uri="{FF2B5EF4-FFF2-40B4-BE49-F238E27FC236}">
                <a16:creationId xmlns:a16="http://schemas.microsoft.com/office/drawing/2014/main" id="{D7E08802-3963-454A-821C-626C0A9E0A03}"/>
              </a:ext>
            </a:extLst>
          </p:cNvPr>
          <p:cNvSpPr>
            <a:spLocks noGrp="1" noRot="1" noMove="1" noResize="1" noEditPoints="1" noAdjustHandles="1" noChangeArrowheads="1" noChangeShapeType="1"/>
          </p:cNvSpPr>
          <p:nvPr>
            <p:ph type="pic" sz="quarter" idx="34" hasCustomPrompt="1"/>
          </p:nvPr>
        </p:nvSpPr>
        <p:spPr>
          <a:xfrm>
            <a:off x="101250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Tree>
    <p:extLst>
      <p:ext uri="{BB962C8B-B14F-4D97-AF65-F5344CB8AC3E}">
        <p14:creationId xmlns:p14="http://schemas.microsoft.com/office/powerpoint/2010/main" val="41322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shot - 6 Speakers">
    <p:spTree>
      <p:nvGrpSpPr>
        <p:cNvPr id="1" name=""/>
        <p:cNvGrpSpPr/>
        <p:nvPr/>
      </p:nvGrpSpPr>
      <p:grpSpPr>
        <a:xfrm>
          <a:off x="0" y="0"/>
          <a:ext cx="0" cy="0"/>
          <a:chOff x="0" y="0"/>
          <a:chExt cx="0" cy="0"/>
        </a:xfrm>
      </p:grpSpPr>
      <p:pic>
        <p:nvPicPr>
          <p:cNvPr id="16" name="R Corner Bug">
            <a:extLst>
              <a:ext uri="{FF2B5EF4-FFF2-40B4-BE49-F238E27FC236}">
                <a16:creationId xmlns:a16="http://schemas.microsoft.com/office/drawing/2014/main" id="{55E18F2A-10FB-0C9B-5CB3-93B559E9F92D}"/>
              </a:ext>
            </a:extLst>
          </p:cNvPr>
          <p:cNvPicPr>
            <a:picLocks noGrp="1" noRot="1" noChangeAspect="1" noMove="1" noResize="1" noEditPoints="1" noAdjustHandles="1" noChangeArrowheads="1" noChangeShapeType="1" noCrop="1"/>
          </p:cNvPicPr>
          <p:nvPr userDrawn="1"/>
        </p:nvPicPr>
        <p:blipFill>
          <a:blip r:embed="rId2"/>
          <a:srcRect/>
          <a:stretch/>
        </p:blipFill>
        <p:spPr>
          <a:xfrm>
            <a:off x="7000875" y="3786142"/>
            <a:ext cx="190500" cy="190500"/>
          </a:xfrm>
          <a:prstGeom prst="rect">
            <a:avLst/>
          </a:prstGeom>
        </p:spPr>
      </p:pic>
      <p:sp>
        <p:nvSpPr>
          <p:cNvPr id="17" name="Copyright">
            <a:extLst>
              <a:ext uri="{FF2B5EF4-FFF2-40B4-BE49-F238E27FC236}">
                <a16:creationId xmlns:a16="http://schemas.microsoft.com/office/drawing/2014/main" id="{11CEE1BD-D87A-BC1D-FFAD-FAA8C93C3560}"/>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31" name="6 Title">
            <a:extLst>
              <a:ext uri="{FF2B5EF4-FFF2-40B4-BE49-F238E27FC236}">
                <a16:creationId xmlns:a16="http://schemas.microsoft.com/office/drawing/2014/main" id="{0C5CDCB5-DBF5-51AF-4699-C3C1DBA881E5}"/>
              </a:ext>
            </a:extLst>
          </p:cNvPr>
          <p:cNvSpPr>
            <a:spLocks noGrp="1" noRot="1" noMove="1" noResize="1" noEditPoints="1" noAdjustHandles="1" noChangeArrowheads="1" noChangeShapeType="1"/>
          </p:cNvSpPr>
          <p:nvPr>
            <p:ph type="body" sz="quarter" idx="62" hasCustomPrompt="1"/>
          </p:nvPr>
        </p:nvSpPr>
        <p:spPr>
          <a:xfrm>
            <a:off x="4893677"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32" name="6 Name">
            <a:extLst>
              <a:ext uri="{FF2B5EF4-FFF2-40B4-BE49-F238E27FC236}">
                <a16:creationId xmlns:a16="http://schemas.microsoft.com/office/drawing/2014/main" id="{CAC8F93F-8A4A-814C-B3EC-30EECBC07D29}"/>
              </a:ext>
            </a:extLst>
          </p:cNvPr>
          <p:cNvSpPr>
            <a:spLocks noGrp="1" noRot="1" noMove="1" noResize="1" noEditPoints="1" noAdjustHandles="1" noChangeArrowheads="1" noChangeShapeType="1"/>
          </p:cNvSpPr>
          <p:nvPr>
            <p:ph type="body" sz="quarter" idx="63" hasCustomPrompt="1"/>
          </p:nvPr>
        </p:nvSpPr>
        <p:spPr>
          <a:xfrm>
            <a:off x="4893677"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30" name="6 Photo">
            <a:extLst>
              <a:ext uri="{FF2B5EF4-FFF2-40B4-BE49-F238E27FC236}">
                <a16:creationId xmlns:a16="http://schemas.microsoft.com/office/drawing/2014/main" id="{6B8484C0-CA15-1DD4-5ECA-CFE2A76C2568}"/>
              </a:ext>
            </a:extLst>
          </p:cNvPr>
          <p:cNvSpPr>
            <a:spLocks noGrp="1" noRot="1" noMove="1" noResize="1" noEditPoints="1" noAdjustHandles="1" noChangeArrowheads="1" noChangeShapeType="1"/>
          </p:cNvSpPr>
          <p:nvPr>
            <p:ph type="pic" sz="quarter" idx="61" hasCustomPrompt="1"/>
          </p:nvPr>
        </p:nvSpPr>
        <p:spPr>
          <a:xfrm>
            <a:off x="5246347"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8" name="5 Title">
            <a:extLst>
              <a:ext uri="{FF2B5EF4-FFF2-40B4-BE49-F238E27FC236}">
                <a16:creationId xmlns:a16="http://schemas.microsoft.com/office/drawing/2014/main" id="{5A874EC6-2EF7-CA30-3917-E64CB2C2D27A}"/>
              </a:ext>
            </a:extLst>
          </p:cNvPr>
          <p:cNvSpPr>
            <a:spLocks noGrp="1" noRot="1" noMove="1" noResize="1" noEditPoints="1" noAdjustHandles="1" noChangeArrowheads="1" noChangeShapeType="1"/>
          </p:cNvSpPr>
          <p:nvPr>
            <p:ph type="body" sz="quarter" idx="59" hasCustomPrompt="1"/>
          </p:nvPr>
        </p:nvSpPr>
        <p:spPr>
          <a:xfrm>
            <a:off x="2783943"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9" name="5 Name">
            <a:extLst>
              <a:ext uri="{FF2B5EF4-FFF2-40B4-BE49-F238E27FC236}">
                <a16:creationId xmlns:a16="http://schemas.microsoft.com/office/drawing/2014/main" id="{EE395103-0B33-BB5A-7413-CCFC9692EBB7}"/>
              </a:ext>
            </a:extLst>
          </p:cNvPr>
          <p:cNvSpPr>
            <a:spLocks noGrp="1" noRot="1" noMove="1" noResize="1" noEditPoints="1" noAdjustHandles="1" noChangeArrowheads="1" noChangeShapeType="1"/>
          </p:cNvSpPr>
          <p:nvPr>
            <p:ph type="body" sz="quarter" idx="60" hasCustomPrompt="1"/>
          </p:nvPr>
        </p:nvSpPr>
        <p:spPr>
          <a:xfrm>
            <a:off x="2783943"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5" name="5 Photo">
            <a:extLst>
              <a:ext uri="{FF2B5EF4-FFF2-40B4-BE49-F238E27FC236}">
                <a16:creationId xmlns:a16="http://schemas.microsoft.com/office/drawing/2014/main" id="{693BAA2B-52D7-5DAC-11E6-DB747B9489F5}"/>
              </a:ext>
            </a:extLst>
          </p:cNvPr>
          <p:cNvSpPr>
            <a:spLocks noGrp="1" noRot="1" noMove="1" noResize="1" noEditPoints="1" noAdjustHandles="1" noChangeArrowheads="1" noChangeShapeType="1"/>
          </p:cNvSpPr>
          <p:nvPr>
            <p:ph type="pic" sz="quarter" idx="50" hasCustomPrompt="1"/>
          </p:nvPr>
        </p:nvSpPr>
        <p:spPr>
          <a:xfrm>
            <a:off x="3131820"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6" name="4 Title">
            <a:extLst>
              <a:ext uri="{FF2B5EF4-FFF2-40B4-BE49-F238E27FC236}">
                <a16:creationId xmlns:a16="http://schemas.microsoft.com/office/drawing/2014/main" id="{8CF471C4-3F15-77D8-C684-295707186584}"/>
              </a:ext>
            </a:extLst>
          </p:cNvPr>
          <p:cNvSpPr>
            <a:spLocks noGrp="1" noRot="1" noMove="1" noResize="1" noEditPoints="1" noAdjustHandles="1" noChangeArrowheads="1" noChangeShapeType="1"/>
          </p:cNvSpPr>
          <p:nvPr>
            <p:ph type="body" sz="quarter" idx="57" hasCustomPrompt="1"/>
          </p:nvPr>
        </p:nvSpPr>
        <p:spPr>
          <a:xfrm>
            <a:off x="664623" y="3522566"/>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7" name="4 Name">
            <a:extLst>
              <a:ext uri="{FF2B5EF4-FFF2-40B4-BE49-F238E27FC236}">
                <a16:creationId xmlns:a16="http://schemas.microsoft.com/office/drawing/2014/main" id="{6FCD8A95-D20B-BA19-0A61-717675EFE107}"/>
              </a:ext>
            </a:extLst>
          </p:cNvPr>
          <p:cNvSpPr>
            <a:spLocks noGrp="1" noRot="1" noMove="1" noResize="1" noEditPoints="1" noAdjustHandles="1" noChangeArrowheads="1" noChangeShapeType="1"/>
          </p:cNvSpPr>
          <p:nvPr>
            <p:ph type="body" sz="quarter" idx="58" hasCustomPrompt="1"/>
          </p:nvPr>
        </p:nvSpPr>
        <p:spPr>
          <a:xfrm>
            <a:off x="664623" y="3250014"/>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4" name="4 Photo">
            <a:extLst>
              <a:ext uri="{FF2B5EF4-FFF2-40B4-BE49-F238E27FC236}">
                <a16:creationId xmlns:a16="http://schemas.microsoft.com/office/drawing/2014/main" id="{1D96094E-4680-52C3-75A3-50EDB5E9CAB1}"/>
              </a:ext>
            </a:extLst>
          </p:cNvPr>
          <p:cNvSpPr>
            <a:spLocks noGrp="1" noRot="1" noMove="1" noResize="1" noEditPoints="1" noAdjustHandles="1" noChangeArrowheads="1" noChangeShapeType="1"/>
          </p:cNvSpPr>
          <p:nvPr>
            <p:ph type="pic" sz="quarter" idx="47" hasCustomPrompt="1"/>
          </p:nvPr>
        </p:nvSpPr>
        <p:spPr>
          <a:xfrm>
            <a:off x="1012500" y="2115199"/>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4" name="3 Title">
            <a:extLst>
              <a:ext uri="{FF2B5EF4-FFF2-40B4-BE49-F238E27FC236}">
                <a16:creationId xmlns:a16="http://schemas.microsoft.com/office/drawing/2014/main" id="{AA9318D5-5C3F-9926-E4DB-2A48E4D81903}"/>
              </a:ext>
            </a:extLst>
          </p:cNvPr>
          <p:cNvSpPr>
            <a:spLocks noGrp="1" noRot="1" noMove="1" noResize="1" noEditPoints="1" noAdjustHandles="1" noChangeArrowheads="1" noChangeShapeType="1"/>
          </p:cNvSpPr>
          <p:nvPr>
            <p:ph type="body" sz="quarter" idx="55" hasCustomPrompt="1"/>
          </p:nvPr>
        </p:nvSpPr>
        <p:spPr>
          <a:xfrm>
            <a:off x="4893677"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5" name="3 Name">
            <a:extLst>
              <a:ext uri="{FF2B5EF4-FFF2-40B4-BE49-F238E27FC236}">
                <a16:creationId xmlns:a16="http://schemas.microsoft.com/office/drawing/2014/main" id="{347A4570-C29D-698E-4BBD-32069A8F91CF}"/>
              </a:ext>
            </a:extLst>
          </p:cNvPr>
          <p:cNvSpPr>
            <a:spLocks noGrp="1" noRot="1" noMove="1" noResize="1" noEditPoints="1" noAdjustHandles="1" noChangeArrowheads="1" noChangeShapeType="1"/>
          </p:cNvSpPr>
          <p:nvPr>
            <p:ph type="body" sz="quarter" idx="56" hasCustomPrompt="1"/>
          </p:nvPr>
        </p:nvSpPr>
        <p:spPr>
          <a:xfrm>
            <a:off x="4893677"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3" name="3 Photo">
            <a:extLst>
              <a:ext uri="{FF2B5EF4-FFF2-40B4-BE49-F238E27FC236}">
                <a16:creationId xmlns:a16="http://schemas.microsoft.com/office/drawing/2014/main" id="{3345338A-7DDE-A0DA-21DA-727400C47C5D}"/>
              </a:ext>
            </a:extLst>
          </p:cNvPr>
          <p:cNvSpPr>
            <a:spLocks noGrp="1" noRot="1" noMove="1" noResize="1" noEditPoints="1" noAdjustHandles="1" noChangeArrowheads="1" noChangeShapeType="1"/>
          </p:cNvSpPr>
          <p:nvPr>
            <p:ph type="pic" sz="quarter" idx="46" hasCustomPrompt="1"/>
          </p:nvPr>
        </p:nvSpPr>
        <p:spPr>
          <a:xfrm>
            <a:off x="5246347"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2" name="2 Title">
            <a:extLst>
              <a:ext uri="{FF2B5EF4-FFF2-40B4-BE49-F238E27FC236}">
                <a16:creationId xmlns:a16="http://schemas.microsoft.com/office/drawing/2014/main" id="{88EAB149-7E78-BD6F-2B10-749F93EB3055}"/>
              </a:ext>
            </a:extLst>
          </p:cNvPr>
          <p:cNvSpPr>
            <a:spLocks noGrp="1" noRot="1" noMove="1" noResize="1" noEditPoints="1" noAdjustHandles="1" noChangeArrowheads="1" noChangeShapeType="1"/>
          </p:cNvSpPr>
          <p:nvPr>
            <p:ph type="body" sz="quarter" idx="53" hasCustomPrompt="1"/>
          </p:nvPr>
        </p:nvSpPr>
        <p:spPr>
          <a:xfrm>
            <a:off x="2779150" y="1767867"/>
            <a:ext cx="1756901"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3" name="2 Name">
            <a:extLst>
              <a:ext uri="{FF2B5EF4-FFF2-40B4-BE49-F238E27FC236}">
                <a16:creationId xmlns:a16="http://schemas.microsoft.com/office/drawing/2014/main" id="{4DAC9880-2992-8A5A-730F-7A68986277A9}"/>
              </a:ext>
            </a:extLst>
          </p:cNvPr>
          <p:cNvSpPr>
            <a:spLocks noGrp="1" noRot="1" noMove="1" noResize="1" noEditPoints="1" noAdjustHandles="1" noChangeArrowheads="1" noChangeShapeType="1"/>
          </p:cNvSpPr>
          <p:nvPr>
            <p:ph type="body" sz="quarter" idx="54" hasCustomPrompt="1"/>
          </p:nvPr>
        </p:nvSpPr>
        <p:spPr>
          <a:xfrm>
            <a:off x="2779150" y="1495315"/>
            <a:ext cx="1756901"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1" name="2 Photo">
            <a:extLst>
              <a:ext uri="{FF2B5EF4-FFF2-40B4-BE49-F238E27FC236}">
                <a16:creationId xmlns:a16="http://schemas.microsoft.com/office/drawing/2014/main" id="{5A33281F-9E9E-6A5F-0548-DC02F45F114D}"/>
              </a:ext>
            </a:extLst>
          </p:cNvPr>
          <p:cNvSpPr>
            <a:spLocks noGrp="1" noRot="1" noMove="1" noResize="1" noEditPoints="1" noAdjustHandles="1" noChangeArrowheads="1" noChangeShapeType="1"/>
          </p:cNvSpPr>
          <p:nvPr>
            <p:ph type="pic" sz="quarter" idx="45" hasCustomPrompt="1"/>
          </p:nvPr>
        </p:nvSpPr>
        <p:spPr>
          <a:xfrm>
            <a:off x="313182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
        <p:nvSpPr>
          <p:cNvPr id="20" name="1 Title">
            <a:extLst>
              <a:ext uri="{FF2B5EF4-FFF2-40B4-BE49-F238E27FC236}">
                <a16:creationId xmlns:a16="http://schemas.microsoft.com/office/drawing/2014/main" id="{070611C8-C394-EE7C-14A9-74E50720A962}"/>
              </a:ext>
            </a:extLst>
          </p:cNvPr>
          <p:cNvSpPr>
            <a:spLocks noGrp="1" noRot="1" noMove="1" noResize="1" noEditPoints="1" noAdjustHandles="1" noChangeArrowheads="1" noChangeShapeType="1"/>
          </p:cNvSpPr>
          <p:nvPr>
            <p:ph type="body" sz="quarter" idx="33" hasCustomPrompt="1"/>
          </p:nvPr>
        </p:nvSpPr>
        <p:spPr>
          <a:xfrm>
            <a:off x="664623" y="1767867"/>
            <a:ext cx="1747315" cy="203435"/>
          </a:xfrm>
          <a:prstGeom prst="rect">
            <a:avLst/>
          </a:prstGeom>
        </p:spPr>
        <p:txBody>
          <a:bodyPr lIns="0" tIns="0" rIns="0" bIns="0" anchor="t">
            <a:normAutofit/>
          </a:bodyPr>
          <a:lstStyle>
            <a:lvl1pPr marL="0" indent="0" algn="ctr">
              <a:spcBef>
                <a:spcPts val="600"/>
              </a:spcBef>
              <a:buNone/>
              <a:defRPr sz="700">
                <a:solidFill>
                  <a:schemeClr val="tx1"/>
                </a:solidFill>
              </a:defRPr>
            </a:lvl1pPr>
          </a:lstStyle>
          <a:p>
            <a:pPr lvl="0"/>
            <a:r>
              <a:rPr lang="en-US" dirty="0"/>
              <a:t>Title, Company</a:t>
            </a:r>
          </a:p>
        </p:txBody>
      </p:sp>
      <p:sp>
        <p:nvSpPr>
          <p:cNvPr id="21" name="1 Name">
            <a:extLst>
              <a:ext uri="{FF2B5EF4-FFF2-40B4-BE49-F238E27FC236}">
                <a16:creationId xmlns:a16="http://schemas.microsoft.com/office/drawing/2014/main" id="{1744E79B-681A-300A-D40D-BAA9754E636A}"/>
              </a:ext>
            </a:extLst>
          </p:cNvPr>
          <p:cNvSpPr>
            <a:spLocks noGrp="1" noRot="1" noMove="1" noResize="1" noEditPoints="1" noAdjustHandles="1" noChangeArrowheads="1" noChangeShapeType="1"/>
          </p:cNvSpPr>
          <p:nvPr>
            <p:ph type="body" sz="quarter" idx="44" hasCustomPrompt="1"/>
          </p:nvPr>
        </p:nvSpPr>
        <p:spPr>
          <a:xfrm>
            <a:off x="664623" y="1495315"/>
            <a:ext cx="1747315" cy="228479"/>
          </a:xfrm>
          <a:prstGeom prst="rect">
            <a:avLst/>
          </a:prstGeom>
        </p:spPr>
        <p:txBody>
          <a:bodyPr lIns="0" tIns="0" rIns="0" bIns="0" anchor="b">
            <a:normAutofit/>
          </a:bodyPr>
          <a:lstStyle>
            <a:lvl1pPr marL="0" indent="0" algn="ctr">
              <a:spcBef>
                <a:spcPts val="600"/>
              </a:spcBef>
              <a:buNone/>
              <a:defRPr sz="1200">
                <a:solidFill>
                  <a:schemeClr val="accent1"/>
                </a:solidFill>
              </a:defRPr>
            </a:lvl1pPr>
          </a:lstStyle>
          <a:p>
            <a:pPr lvl="0"/>
            <a:r>
              <a:rPr lang="en-US" dirty="0"/>
              <a:t>FirstName LastName</a:t>
            </a:r>
          </a:p>
        </p:txBody>
      </p:sp>
      <p:sp>
        <p:nvSpPr>
          <p:cNvPr id="12" name="1 Photo">
            <a:extLst>
              <a:ext uri="{FF2B5EF4-FFF2-40B4-BE49-F238E27FC236}">
                <a16:creationId xmlns:a16="http://schemas.microsoft.com/office/drawing/2014/main" id="{86D66230-CD1C-7B7A-CBF7-82133D022A58}"/>
              </a:ext>
            </a:extLst>
          </p:cNvPr>
          <p:cNvSpPr>
            <a:spLocks noGrp="1" noRot="1" noMove="1" noResize="1" noEditPoints="1" noAdjustHandles="1" noChangeArrowheads="1" noChangeShapeType="1"/>
          </p:cNvSpPr>
          <p:nvPr>
            <p:ph type="pic" sz="quarter" idx="34" hasCustomPrompt="1"/>
          </p:nvPr>
        </p:nvSpPr>
        <p:spPr>
          <a:xfrm>
            <a:off x="1012500" y="363517"/>
            <a:ext cx="1051560" cy="1051560"/>
          </a:xfrm>
          <a:custGeom>
            <a:avLst/>
            <a:gdLst>
              <a:gd name="connsiteX0" fmla="*/ 1090983 w 2194560"/>
              <a:gd name="connsiteY0" fmla="*/ 0 h 2193925"/>
              <a:gd name="connsiteX1" fmla="*/ 1103577 w 2194560"/>
              <a:gd name="connsiteY1" fmla="*/ 0 h 2193925"/>
              <a:gd name="connsiteX2" fmla="*/ 1209471 w 2194560"/>
              <a:gd name="connsiteY2" fmla="*/ 5347 h 2193925"/>
              <a:gd name="connsiteX3" fmla="*/ 2194560 w 2194560"/>
              <a:gd name="connsiteY3" fmla="*/ 1096962 h 2193925"/>
              <a:gd name="connsiteX4" fmla="*/ 1209471 w 2194560"/>
              <a:gd name="connsiteY4" fmla="*/ 2188577 h 2193925"/>
              <a:gd name="connsiteX5" fmla="*/ 1103558 w 2194560"/>
              <a:gd name="connsiteY5" fmla="*/ 2193925 h 2193925"/>
              <a:gd name="connsiteX6" fmla="*/ 1091002 w 2194560"/>
              <a:gd name="connsiteY6" fmla="*/ 2193925 h 2193925"/>
              <a:gd name="connsiteX7" fmla="*/ 985090 w 2194560"/>
              <a:gd name="connsiteY7" fmla="*/ 2188577 h 2193925"/>
              <a:gd name="connsiteX8" fmla="*/ 0 w 2194560"/>
              <a:gd name="connsiteY8" fmla="*/ 1096962 h 2193925"/>
              <a:gd name="connsiteX9" fmla="*/ 985090 w 2194560"/>
              <a:gd name="connsiteY9" fmla="*/ 5347 h 219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0" h="2193925">
                <a:moveTo>
                  <a:pt x="1090983" y="0"/>
                </a:moveTo>
                <a:lnTo>
                  <a:pt x="1103577" y="0"/>
                </a:lnTo>
                <a:lnTo>
                  <a:pt x="1209471" y="5347"/>
                </a:lnTo>
                <a:cubicBezTo>
                  <a:pt x="1762781" y="61539"/>
                  <a:pt x="2194560" y="528827"/>
                  <a:pt x="2194560" y="1096962"/>
                </a:cubicBezTo>
                <a:cubicBezTo>
                  <a:pt x="2194560" y="1665097"/>
                  <a:pt x="1762781" y="2132385"/>
                  <a:pt x="1209471" y="2188577"/>
                </a:cubicBezTo>
                <a:lnTo>
                  <a:pt x="1103558" y="2193925"/>
                </a:lnTo>
                <a:lnTo>
                  <a:pt x="1091002" y="2193925"/>
                </a:lnTo>
                <a:lnTo>
                  <a:pt x="985090" y="2188577"/>
                </a:lnTo>
                <a:cubicBezTo>
                  <a:pt x="431779" y="2132385"/>
                  <a:pt x="0" y="1665097"/>
                  <a:pt x="0" y="1096962"/>
                </a:cubicBezTo>
                <a:cubicBezTo>
                  <a:pt x="0" y="528827"/>
                  <a:pt x="431779" y="61539"/>
                  <a:pt x="985090" y="5347"/>
                </a:cubicBezTo>
                <a:close/>
              </a:path>
            </a:pathLst>
          </a:custGeom>
        </p:spPr>
        <p:txBody>
          <a:bodyPr wrap="square" anchor="ctr">
            <a:noAutofit/>
          </a:bodyPr>
          <a:lstStyle>
            <a:lvl1pPr marL="0" indent="0" algn="ctr">
              <a:buNone/>
              <a:defRPr sz="1200" b="1">
                <a:solidFill>
                  <a:schemeClr val="tx1"/>
                </a:solidFill>
              </a:defRPr>
            </a:lvl1pPr>
          </a:lstStyle>
          <a:p>
            <a:r>
              <a:rPr lang="en-US" dirty="0"/>
              <a:t>Click to </a:t>
            </a:r>
            <a:br>
              <a:rPr lang="en-US" dirty="0"/>
            </a:br>
            <a:r>
              <a:rPr lang="en-US" dirty="0"/>
              <a:t>Edit Photo</a:t>
            </a:r>
          </a:p>
        </p:txBody>
      </p:sp>
    </p:spTree>
    <p:extLst>
      <p:ext uri="{BB962C8B-B14F-4D97-AF65-F5344CB8AC3E}">
        <p14:creationId xmlns:p14="http://schemas.microsoft.com/office/powerpoint/2010/main" val="391400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DEBD5BCB-1E8C-555A-8BE2-E78E007A1A6E}"/>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31" name="Footer">
            <a:extLst>
              <a:ext uri="{FF2B5EF4-FFF2-40B4-BE49-F238E27FC236}">
                <a16:creationId xmlns:a16="http://schemas.microsoft.com/office/drawing/2014/main" id="{BD226C13-D18B-8CD5-8101-DF0DDE121E63}"/>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91" name="Copyright">
            <a:extLst>
              <a:ext uri="{FF2B5EF4-FFF2-40B4-BE49-F238E27FC236}">
                <a16:creationId xmlns:a16="http://schemas.microsoft.com/office/drawing/2014/main" id="{E7DEA2C1-5E31-2D45-3E66-29138F654BA4}"/>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22" name="Line Bottom">
            <a:extLst>
              <a:ext uri="{FF2B5EF4-FFF2-40B4-BE49-F238E27FC236}">
                <a16:creationId xmlns:a16="http://schemas.microsoft.com/office/drawing/2014/main" id="{9C84B525-8BD9-58E6-96F5-1A010562DDAB}"/>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p:cNvSpPr>
            <a:spLocks noGrp="1" noRot="1" noMove="1" noResize="1" noEditPoints="1" noAdjustHandles="1" noChangeArrowheads="1" noChangeShapeType="1"/>
          </p:cNvSpPr>
          <p:nvPr>
            <p:ph idx="1" hasCustomPrompt="1"/>
          </p:nvPr>
        </p:nvSpPr>
        <p:spPr>
          <a:xfrm>
            <a:off x="153316" y="757053"/>
            <a:ext cx="7008568"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Line Top">
            <a:extLst>
              <a:ext uri="{FF2B5EF4-FFF2-40B4-BE49-F238E27FC236}">
                <a16:creationId xmlns:a16="http://schemas.microsoft.com/office/drawing/2014/main" id="{8B3F4D66-B85E-BA15-51F7-B2FEA84D1C90}"/>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06" name="Title">
            <a:extLst>
              <a:ext uri="{FF2B5EF4-FFF2-40B4-BE49-F238E27FC236}">
                <a16:creationId xmlns:a16="http://schemas.microsoft.com/office/drawing/2014/main" id="{815E12B2-CFB4-094F-23BC-FA2350D2647F}"/>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35333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2-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0" name="Footer">
            <a:extLst>
              <a:ext uri="{FF2B5EF4-FFF2-40B4-BE49-F238E27FC236}">
                <a16:creationId xmlns:a16="http://schemas.microsoft.com/office/drawing/2014/main" id="{6C4B114F-537C-A2D9-F699-7CF2668D8B85}"/>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7C676A2D-3B79-2B51-5957-FFED66281913}"/>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5" name="Content 2">
            <a:extLst>
              <a:ext uri="{FF2B5EF4-FFF2-40B4-BE49-F238E27FC236}">
                <a16:creationId xmlns:a16="http://schemas.microsoft.com/office/drawing/2014/main" id="{2C86E63F-B2D5-EAE3-8A30-3F2208FE4104}"/>
              </a:ext>
            </a:extLst>
          </p:cNvPr>
          <p:cNvSpPr>
            <a:spLocks noGrp="1" noRot="1" noMove="1" noResize="1" noEditPoints="1" noAdjustHandles="1" noChangeArrowheads="1" noChangeShapeType="1"/>
          </p:cNvSpPr>
          <p:nvPr>
            <p:ph idx="18" hasCustomPrompt="1"/>
          </p:nvPr>
        </p:nvSpPr>
        <p:spPr>
          <a:xfrm>
            <a:off x="3704309" y="757053"/>
            <a:ext cx="3457575"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1">
            <a:extLst>
              <a:ext uri="{FF2B5EF4-FFF2-40B4-BE49-F238E27FC236}">
                <a16:creationId xmlns:a16="http://schemas.microsoft.com/office/drawing/2014/main" id="{42EE94E0-A970-62A9-BAFE-6640B595F966}"/>
              </a:ext>
            </a:extLst>
          </p:cNvPr>
          <p:cNvSpPr>
            <a:spLocks noGrp="1" noRot="1" noMove="1" noResize="1" noEditPoints="1" noAdjustHandles="1" noChangeArrowheads="1" noChangeShapeType="1"/>
          </p:cNvSpPr>
          <p:nvPr>
            <p:ph idx="1" hasCustomPrompt="1"/>
          </p:nvPr>
        </p:nvSpPr>
        <p:spPr>
          <a:xfrm>
            <a:off x="153316" y="757053"/>
            <a:ext cx="3457575" cy="3029090"/>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Line Top">
            <a:extLst>
              <a:ext uri="{FF2B5EF4-FFF2-40B4-BE49-F238E27FC236}">
                <a16:creationId xmlns:a16="http://schemas.microsoft.com/office/drawing/2014/main" id="{159BDCA3-BAA8-B677-2721-C7899BB225C8}"/>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itle">
            <a:extLst>
              <a:ext uri="{FF2B5EF4-FFF2-40B4-BE49-F238E27FC236}">
                <a16:creationId xmlns:a16="http://schemas.microsoft.com/office/drawing/2014/main" id="{11095571-16B5-7AC6-1913-0CDF5F9C17AC}"/>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217953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2-Column Header">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04D056E2-4797-9F89-C92F-FA9386A023A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0" name="Footer">
            <a:extLst>
              <a:ext uri="{FF2B5EF4-FFF2-40B4-BE49-F238E27FC236}">
                <a16:creationId xmlns:a16="http://schemas.microsoft.com/office/drawing/2014/main" id="{34B22A20-5BF2-07CA-E0B5-AD324C040896}"/>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9B63CE59-8F04-472D-F57B-151825895E65}"/>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Content 2">
            <a:extLst>
              <a:ext uri="{FF2B5EF4-FFF2-40B4-BE49-F238E27FC236}">
                <a16:creationId xmlns:a16="http://schemas.microsoft.com/office/drawing/2014/main" id="{BB4D7B51-90E7-1B69-19DF-819C6A611A00}"/>
              </a:ext>
            </a:extLst>
          </p:cNvPr>
          <p:cNvSpPr>
            <a:spLocks noGrp="1" noRot="1" noMove="1" noResize="1" noEditPoints="1" noAdjustHandles="1" noChangeArrowheads="1" noChangeShapeType="1"/>
          </p:cNvSpPr>
          <p:nvPr>
            <p:ph idx="18" hasCustomPrompt="1"/>
          </p:nvPr>
        </p:nvSpPr>
        <p:spPr>
          <a:xfrm>
            <a:off x="3704309"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3704309"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1" name="Content 1">
            <a:extLst>
              <a:ext uri="{FF2B5EF4-FFF2-40B4-BE49-F238E27FC236}">
                <a16:creationId xmlns:a16="http://schemas.microsoft.com/office/drawing/2014/main" id="{85802FF6-432A-E50F-320A-07080F1D6A30}"/>
              </a:ext>
            </a:extLst>
          </p:cNvPr>
          <p:cNvSpPr>
            <a:spLocks noGrp="1" noRot="1" noMove="1" noResize="1" noEditPoints="1" noAdjustHandles="1" noChangeArrowheads="1" noChangeShapeType="1"/>
          </p:cNvSpPr>
          <p:nvPr>
            <p:ph idx="1" hasCustomPrompt="1"/>
          </p:nvPr>
        </p:nvSpPr>
        <p:spPr>
          <a:xfrm>
            <a:off x="153316" y="1096412"/>
            <a:ext cx="3457575" cy="2689731"/>
          </a:xfrm>
          <a:prstGeom prst="rect">
            <a:avLst/>
          </a:prstGeom>
          <a:ln w="28575">
            <a:noFill/>
          </a:ln>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Header 1"/>
          <p:cNvSpPr>
            <a:spLocks noGrp="1" noRot="1" noMove="1" noResize="1" noEditPoints="1" noAdjustHandles="1" noChangeArrowheads="1" noChangeShapeType="1"/>
          </p:cNvSpPr>
          <p:nvPr>
            <p:ph type="body" sz="quarter" idx="10" hasCustomPrompt="1"/>
          </p:nvPr>
        </p:nvSpPr>
        <p:spPr>
          <a:xfrm>
            <a:off x="153316" y="757053"/>
            <a:ext cx="345757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5" name="Line Top">
            <a:extLst>
              <a:ext uri="{FF2B5EF4-FFF2-40B4-BE49-F238E27FC236}">
                <a16:creationId xmlns:a16="http://schemas.microsoft.com/office/drawing/2014/main" id="{39428A1F-6FEE-2A87-142F-28FB532071BE}"/>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FBEB6EBB-37B2-21B1-0497-74AB19C2F267}"/>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231096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3-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1" name="Footer">
            <a:extLst>
              <a:ext uri="{FF2B5EF4-FFF2-40B4-BE49-F238E27FC236}">
                <a16:creationId xmlns:a16="http://schemas.microsoft.com/office/drawing/2014/main" id="{55BCC37C-8D2C-4417-3075-9B6E1687DB24}"/>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4904459"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2528888"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6" y="757053"/>
            <a:ext cx="2257425"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Top">
            <a:extLst>
              <a:ext uri="{FF2B5EF4-FFF2-40B4-BE49-F238E27FC236}">
                <a16:creationId xmlns:a16="http://schemas.microsoft.com/office/drawing/2014/main" id="{961F9FD6-0240-24AB-1FB2-1E9EF1ED51B0}"/>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FE56E74-6EC4-D681-45B2-552D7E874A74}"/>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14785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3-Column Header">
    <p:spTree>
      <p:nvGrpSpPr>
        <p:cNvPr id="1" name=""/>
        <p:cNvGrpSpPr/>
        <p:nvPr/>
      </p:nvGrpSpPr>
      <p:grpSpPr>
        <a:xfrm>
          <a:off x="0" y="0"/>
          <a:ext cx="0" cy="0"/>
          <a:chOff x="0" y="0"/>
          <a:chExt cx="0" cy="0"/>
        </a:xfrm>
      </p:grpSpPr>
      <p:pic>
        <p:nvPicPr>
          <p:cNvPr id="4" name="R Corner Bug">
            <a:extLst>
              <a:ext uri="{FF2B5EF4-FFF2-40B4-BE49-F238E27FC236}">
                <a16:creationId xmlns:a16="http://schemas.microsoft.com/office/drawing/2014/main" id="{04D056E2-4797-9F89-C92F-FA9386A023A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6" name="Footer">
            <a:extLst>
              <a:ext uri="{FF2B5EF4-FFF2-40B4-BE49-F238E27FC236}">
                <a16:creationId xmlns:a16="http://schemas.microsoft.com/office/drawing/2014/main" id="{FF83DAA9-E0F2-26DD-9079-E36F187B4E2B}"/>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8" name="Copyright">
            <a:extLst>
              <a:ext uri="{FF2B5EF4-FFF2-40B4-BE49-F238E27FC236}">
                <a16:creationId xmlns:a16="http://schemas.microsoft.com/office/drawing/2014/main" id="{BDFB8B7A-39E5-3925-A3C5-4A42E7EC2683}"/>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6" name="Line Bottom">
            <a:extLst>
              <a:ext uri="{FF2B5EF4-FFF2-40B4-BE49-F238E27FC236}">
                <a16:creationId xmlns:a16="http://schemas.microsoft.com/office/drawing/2014/main" id="{3E0AD4DE-ECBB-568E-D3D5-CF95B17E05D5}"/>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3">
            <a:extLst>
              <a:ext uri="{FF2B5EF4-FFF2-40B4-BE49-F238E27FC236}">
                <a16:creationId xmlns:a16="http://schemas.microsoft.com/office/drawing/2014/main" id="{56D87053-2BEF-E635-03AA-E493ACCC5852}"/>
              </a:ext>
            </a:extLst>
          </p:cNvPr>
          <p:cNvSpPr>
            <a:spLocks noGrp="1" noRot="1" noMove="1" noResize="1" noEditPoints="1" noAdjustHandles="1" noChangeArrowheads="1" noChangeShapeType="1"/>
          </p:cNvSpPr>
          <p:nvPr>
            <p:ph idx="18" hasCustomPrompt="1"/>
          </p:nvPr>
        </p:nvSpPr>
        <p:spPr>
          <a:xfrm>
            <a:off x="4904459"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Header 3">
            <a:extLst>
              <a:ext uri="{FF2B5EF4-FFF2-40B4-BE49-F238E27FC236}">
                <a16:creationId xmlns:a16="http://schemas.microsoft.com/office/drawing/2014/main" id="{38DE3DE0-D343-8265-ECAE-56A1B91A2F67}"/>
              </a:ext>
            </a:extLst>
          </p:cNvPr>
          <p:cNvSpPr>
            <a:spLocks noGrp="1" noRot="1" noMove="1" noResize="1" noEditPoints="1" noAdjustHandles="1" noChangeArrowheads="1" noChangeShapeType="1"/>
          </p:cNvSpPr>
          <p:nvPr>
            <p:ph type="body" sz="quarter" idx="20" hasCustomPrompt="1"/>
          </p:nvPr>
        </p:nvSpPr>
        <p:spPr>
          <a:xfrm>
            <a:off x="4904459"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1" name="Content 2">
            <a:extLst>
              <a:ext uri="{FF2B5EF4-FFF2-40B4-BE49-F238E27FC236}">
                <a16:creationId xmlns:a16="http://schemas.microsoft.com/office/drawing/2014/main" id="{587CF75C-3CF2-6578-C9D4-A41EC8B02FB7}"/>
              </a:ext>
            </a:extLst>
          </p:cNvPr>
          <p:cNvSpPr>
            <a:spLocks noGrp="1" noRot="1" noMove="1" noResize="1" noEditPoints="1" noAdjustHandles="1" noChangeArrowheads="1" noChangeShapeType="1"/>
          </p:cNvSpPr>
          <p:nvPr>
            <p:ph idx="13" hasCustomPrompt="1"/>
          </p:nvPr>
        </p:nvSpPr>
        <p:spPr>
          <a:xfrm>
            <a:off x="2528888"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2">
            <a:extLst>
              <a:ext uri="{FF2B5EF4-FFF2-40B4-BE49-F238E27FC236}">
                <a16:creationId xmlns:a16="http://schemas.microsoft.com/office/drawing/2014/main" id="{5A95FD1C-39EE-707A-360A-2D19B25E1D97}"/>
              </a:ext>
            </a:extLst>
          </p:cNvPr>
          <p:cNvSpPr>
            <a:spLocks noGrp="1" noRot="1" noMove="1" noResize="1" noEditPoints="1" noAdjustHandles="1" noChangeArrowheads="1" noChangeShapeType="1"/>
          </p:cNvSpPr>
          <p:nvPr>
            <p:ph type="body" sz="quarter" idx="17" hasCustomPrompt="1"/>
          </p:nvPr>
        </p:nvSpPr>
        <p:spPr>
          <a:xfrm>
            <a:off x="2533650"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20" name="Content 1">
            <a:extLst>
              <a:ext uri="{FF2B5EF4-FFF2-40B4-BE49-F238E27FC236}">
                <a16:creationId xmlns:a16="http://schemas.microsoft.com/office/drawing/2014/main" id="{BB106CD3-94F6-4507-BCD8-0D4B1F87C384}"/>
              </a:ext>
            </a:extLst>
          </p:cNvPr>
          <p:cNvSpPr>
            <a:spLocks noGrp="1" noRot="1" noMove="1" noResize="1" noEditPoints="1" noAdjustHandles="1" noChangeArrowheads="1" noChangeShapeType="1"/>
          </p:cNvSpPr>
          <p:nvPr>
            <p:ph idx="12" hasCustomPrompt="1"/>
          </p:nvPr>
        </p:nvSpPr>
        <p:spPr>
          <a:xfrm>
            <a:off x="153316" y="1096412"/>
            <a:ext cx="2257425"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Header 1"/>
          <p:cNvSpPr>
            <a:spLocks noGrp="1" noRot="1" noMove="1" noResize="1" noEditPoints="1" noAdjustHandles="1" noChangeArrowheads="1" noChangeShapeType="1"/>
          </p:cNvSpPr>
          <p:nvPr>
            <p:ph type="body" sz="quarter" idx="10" hasCustomPrompt="1"/>
          </p:nvPr>
        </p:nvSpPr>
        <p:spPr>
          <a:xfrm>
            <a:off x="153316" y="757053"/>
            <a:ext cx="2257425" cy="242387"/>
          </a:xfrm>
          <a:prstGeom prst="rect">
            <a:avLst/>
          </a:prstGeom>
        </p:spPr>
        <p:txBody>
          <a:bodyPr lIns="0" tIns="0" rIns="0" bIns="0" anchor="b">
            <a:normAutofit/>
          </a:bodyPr>
          <a:lstStyle>
            <a:lvl1pPr marL="0" indent="0">
              <a:spcBef>
                <a:spcPts val="0"/>
              </a:spcBef>
              <a:buNone/>
              <a:defRPr sz="16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3" name="Line Top">
            <a:extLst>
              <a:ext uri="{FF2B5EF4-FFF2-40B4-BE49-F238E27FC236}">
                <a16:creationId xmlns:a16="http://schemas.microsoft.com/office/drawing/2014/main" id="{8A4B3432-2FA5-3537-EC4E-2859782687DC}"/>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5" name="Title">
            <a:extLst>
              <a:ext uri="{FF2B5EF4-FFF2-40B4-BE49-F238E27FC236}">
                <a16:creationId xmlns:a16="http://schemas.microsoft.com/office/drawing/2014/main" id="{5BAFDD51-DC37-2CC2-2732-A3F41F3118C5}"/>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172621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4-Column">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21" name="Footer">
            <a:extLst>
              <a:ext uri="{FF2B5EF4-FFF2-40B4-BE49-F238E27FC236}">
                <a16:creationId xmlns:a16="http://schemas.microsoft.com/office/drawing/2014/main" id="{15FF32E3-F380-1679-4B81-B8E32A978ECB}"/>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5482739"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3706265"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1929791"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7" y="757053"/>
            <a:ext cx="1679146" cy="3029090"/>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Line Top">
            <a:extLst>
              <a:ext uri="{FF2B5EF4-FFF2-40B4-BE49-F238E27FC236}">
                <a16:creationId xmlns:a16="http://schemas.microsoft.com/office/drawing/2014/main" id="{092798C3-7970-83E9-D47A-582AEA9EE6F1}"/>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87836D28-8F55-EC65-4F97-9FB3A0326E8B}"/>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4646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4-Column Header">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515EDBC9-9836-6A4C-0F60-AFC1C0A2C0C8}"/>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30" name="Footer">
            <a:extLst>
              <a:ext uri="{FF2B5EF4-FFF2-40B4-BE49-F238E27FC236}">
                <a16:creationId xmlns:a16="http://schemas.microsoft.com/office/drawing/2014/main" id="{BB217ADA-40AC-88C2-7D6C-D8E7F593E46F}"/>
              </a:ext>
            </a:extLst>
          </p:cNvPr>
          <p:cNvSpPr>
            <a:spLocks noGrp="1" noRot="1" noMove="1" noResize="1" noEditPoints="1" noAdjustHandles="1" noChangeArrowheads="1" noChangeShapeType="1"/>
          </p:cNvSpPr>
          <p:nvPr>
            <p:ph type="subTitle" idx="22" hasCustomPrompt="1"/>
          </p:nvPr>
        </p:nvSpPr>
        <p:spPr>
          <a:xfrm>
            <a:off x="919163" y="3810043"/>
            <a:ext cx="5957887"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7" name="Copyright">
            <a:extLst>
              <a:ext uri="{FF2B5EF4-FFF2-40B4-BE49-F238E27FC236}">
                <a16:creationId xmlns:a16="http://schemas.microsoft.com/office/drawing/2014/main" id="{8E0610DD-5FA3-4E7D-149D-682004B97ACD}"/>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4" name="Line Bottom">
            <a:extLst>
              <a:ext uri="{FF2B5EF4-FFF2-40B4-BE49-F238E27FC236}">
                <a16:creationId xmlns:a16="http://schemas.microsoft.com/office/drawing/2014/main" id="{7895AE6C-B98A-5659-E219-3CE2C02AE54B}"/>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 name="Content 4">
            <a:extLst>
              <a:ext uri="{FF2B5EF4-FFF2-40B4-BE49-F238E27FC236}">
                <a16:creationId xmlns:a16="http://schemas.microsoft.com/office/drawing/2014/main" id="{A869593B-3064-78C1-902C-D90DD9F2ACA5}"/>
              </a:ext>
            </a:extLst>
          </p:cNvPr>
          <p:cNvSpPr>
            <a:spLocks noGrp="1" noRot="1" noMove="1" noResize="1" noEditPoints="1" noAdjustHandles="1" noChangeArrowheads="1" noChangeShapeType="1"/>
          </p:cNvSpPr>
          <p:nvPr>
            <p:ph idx="19" hasCustomPrompt="1"/>
          </p:nvPr>
        </p:nvSpPr>
        <p:spPr>
          <a:xfrm>
            <a:off x="5482739"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Header 4">
            <a:extLst>
              <a:ext uri="{FF2B5EF4-FFF2-40B4-BE49-F238E27FC236}">
                <a16:creationId xmlns:a16="http://schemas.microsoft.com/office/drawing/2014/main" id="{EBC40C8C-1FB4-8F09-3652-A8A3A28DBB3B}"/>
              </a:ext>
            </a:extLst>
          </p:cNvPr>
          <p:cNvSpPr>
            <a:spLocks noGrp="1" noRot="1" noMove="1" noResize="1" noEditPoints="1" noAdjustHandles="1" noChangeArrowheads="1" noChangeShapeType="1"/>
          </p:cNvSpPr>
          <p:nvPr>
            <p:ph type="body" sz="quarter" idx="21" hasCustomPrompt="1"/>
          </p:nvPr>
        </p:nvSpPr>
        <p:spPr>
          <a:xfrm>
            <a:off x="5482739"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3" name="Content 3">
            <a:extLst>
              <a:ext uri="{FF2B5EF4-FFF2-40B4-BE49-F238E27FC236}">
                <a16:creationId xmlns:a16="http://schemas.microsoft.com/office/drawing/2014/main" id="{37C7DBFE-9FA6-E8A7-3479-2DF1E2B7CCB5}"/>
              </a:ext>
            </a:extLst>
          </p:cNvPr>
          <p:cNvSpPr>
            <a:spLocks noGrp="1" noRot="1" noMove="1" noResize="1" noEditPoints="1" noAdjustHandles="1" noChangeArrowheads="1" noChangeShapeType="1"/>
          </p:cNvSpPr>
          <p:nvPr>
            <p:ph idx="18" hasCustomPrompt="1"/>
          </p:nvPr>
        </p:nvSpPr>
        <p:spPr>
          <a:xfrm>
            <a:off x="3706265"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eader 3">
            <a:extLst>
              <a:ext uri="{FF2B5EF4-FFF2-40B4-BE49-F238E27FC236}">
                <a16:creationId xmlns:a16="http://schemas.microsoft.com/office/drawing/2014/main" id="{99731F93-9DDD-2C25-7E93-9CD52E5892CA}"/>
              </a:ext>
            </a:extLst>
          </p:cNvPr>
          <p:cNvSpPr>
            <a:spLocks noGrp="1" noRot="1" noMove="1" noResize="1" noEditPoints="1" noAdjustHandles="1" noChangeArrowheads="1" noChangeShapeType="1"/>
          </p:cNvSpPr>
          <p:nvPr>
            <p:ph type="body" sz="quarter" idx="20" hasCustomPrompt="1"/>
          </p:nvPr>
        </p:nvSpPr>
        <p:spPr>
          <a:xfrm>
            <a:off x="3706265"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14" name="Content 2">
            <a:extLst>
              <a:ext uri="{FF2B5EF4-FFF2-40B4-BE49-F238E27FC236}">
                <a16:creationId xmlns:a16="http://schemas.microsoft.com/office/drawing/2014/main" id="{2398B9BE-5EBE-3092-20B3-D9DBAD90D8B4}"/>
              </a:ext>
            </a:extLst>
          </p:cNvPr>
          <p:cNvSpPr>
            <a:spLocks noGrp="1" noRot="1" noMove="1" noResize="1" noEditPoints="1" noAdjustHandles="1" noChangeArrowheads="1" noChangeShapeType="1"/>
          </p:cNvSpPr>
          <p:nvPr>
            <p:ph idx="13" hasCustomPrompt="1"/>
          </p:nvPr>
        </p:nvSpPr>
        <p:spPr>
          <a:xfrm>
            <a:off x="1929791"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2">
            <a:extLst>
              <a:ext uri="{FF2B5EF4-FFF2-40B4-BE49-F238E27FC236}">
                <a16:creationId xmlns:a16="http://schemas.microsoft.com/office/drawing/2014/main" id="{4D2301A5-966A-F8FA-DD8F-0B75314BDDE8}"/>
              </a:ext>
            </a:extLst>
          </p:cNvPr>
          <p:cNvSpPr>
            <a:spLocks noGrp="1" noRot="1" noMove="1" noResize="1" noEditPoints="1" noAdjustHandles="1" noChangeArrowheads="1" noChangeShapeType="1"/>
          </p:cNvSpPr>
          <p:nvPr>
            <p:ph type="body" sz="quarter" idx="17" hasCustomPrompt="1"/>
          </p:nvPr>
        </p:nvSpPr>
        <p:spPr>
          <a:xfrm>
            <a:off x="1929791"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sp>
        <p:nvSpPr>
          <p:cNvPr id="13" name="Content 1">
            <a:extLst>
              <a:ext uri="{FF2B5EF4-FFF2-40B4-BE49-F238E27FC236}">
                <a16:creationId xmlns:a16="http://schemas.microsoft.com/office/drawing/2014/main" id="{BA208C5F-701F-CD26-065A-991BA7B84FA1}"/>
              </a:ext>
            </a:extLst>
          </p:cNvPr>
          <p:cNvSpPr>
            <a:spLocks noGrp="1" noRot="1" noMove="1" noResize="1" noEditPoints="1" noAdjustHandles="1" noChangeArrowheads="1" noChangeShapeType="1"/>
          </p:cNvSpPr>
          <p:nvPr>
            <p:ph idx="12" hasCustomPrompt="1"/>
          </p:nvPr>
        </p:nvSpPr>
        <p:spPr>
          <a:xfrm>
            <a:off x="153317" y="1096412"/>
            <a:ext cx="1679146" cy="2689731"/>
          </a:xfrm>
          <a:prstGeom prst="rect">
            <a:avLst/>
          </a:prstGeom>
        </p:spPr>
        <p:txBody>
          <a:bodyPr lIns="0" tIns="0" rIns="0" bIns="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300"/>
              </a:spcBef>
              <a:buClr>
                <a:schemeClr val="accent1"/>
              </a:buClr>
              <a:defRPr sz="900" b="0" i="0" baseline="0">
                <a:solidFill>
                  <a:schemeClr val="tx1"/>
                </a:solidFill>
                <a:latin typeface="+mj-lt"/>
                <a:cs typeface="Calibri"/>
              </a:defRPr>
            </a:lvl4pPr>
            <a:lvl5pPr marL="571500" indent="-114300">
              <a:spcBef>
                <a:spcPts val="30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Header 1">
            <a:extLst>
              <a:ext uri="{FF2B5EF4-FFF2-40B4-BE49-F238E27FC236}">
                <a16:creationId xmlns:a16="http://schemas.microsoft.com/office/drawing/2014/main" id="{2120FDB7-D941-968C-4BB4-25BDBA5B7016}"/>
              </a:ext>
            </a:extLst>
          </p:cNvPr>
          <p:cNvSpPr>
            <a:spLocks noGrp="1" noRot="1" noMove="1" noResize="1" noEditPoints="1" noAdjustHandles="1" noChangeArrowheads="1" noChangeShapeType="1"/>
          </p:cNvSpPr>
          <p:nvPr>
            <p:ph type="body" sz="quarter" idx="10" hasCustomPrompt="1"/>
          </p:nvPr>
        </p:nvSpPr>
        <p:spPr>
          <a:xfrm>
            <a:off x="153317" y="757053"/>
            <a:ext cx="1679146" cy="242387"/>
          </a:xfrm>
          <a:prstGeom prst="rect">
            <a:avLst/>
          </a:prstGeom>
        </p:spPr>
        <p:txBody>
          <a:bodyPr lIns="0" tIns="0" rIns="0" bIns="0" anchor="b">
            <a:normAutofit/>
          </a:bodyPr>
          <a:lstStyle>
            <a:lvl1pPr marL="0" indent="0">
              <a:spcBef>
                <a:spcPts val="0"/>
              </a:spcBef>
              <a:buNone/>
              <a:defRPr sz="1400" b="0">
                <a:solidFill>
                  <a:schemeClr val="accent1"/>
                </a:solidFill>
              </a:defRPr>
            </a:lvl1pPr>
            <a:lvl2pPr marL="323851" indent="0">
              <a:buNone/>
              <a:defRPr sz="1200"/>
            </a:lvl2pPr>
            <a:lvl3pPr marL="647700" indent="0">
              <a:buNone/>
              <a:defRPr sz="1100"/>
            </a:lvl3pPr>
            <a:lvl4pPr marL="971551" indent="0">
              <a:buNone/>
              <a:defRPr sz="1000"/>
            </a:lvl4pPr>
            <a:lvl5pPr marL="1293812" indent="0">
              <a:buNone/>
              <a:defRPr sz="1000"/>
            </a:lvl5pPr>
          </a:lstStyle>
          <a:p>
            <a:pPr lvl="0"/>
            <a:r>
              <a:rPr lang="en-US" dirty="0"/>
              <a:t>Click to edit header</a:t>
            </a:r>
          </a:p>
        </p:txBody>
      </p:sp>
      <p:cxnSp>
        <p:nvCxnSpPr>
          <p:cNvPr id="2" name="Line Top">
            <a:extLst>
              <a:ext uri="{FF2B5EF4-FFF2-40B4-BE49-F238E27FC236}">
                <a16:creationId xmlns:a16="http://schemas.microsoft.com/office/drawing/2014/main" id="{04C281BF-02B3-089E-4694-C47DE900974B}"/>
              </a:ext>
            </a:extLst>
          </p:cNvPr>
          <p:cNvCxnSpPr>
            <a:cxnSpLocks noGrp="1" noRot="1" noMove="1" noResize="1" noEditPoints="1" noAdjustHandles="1" noChangeArrowheads="1" noChangeShapeType="1"/>
          </p:cNvCxnSpPr>
          <p:nvPr userDrawn="1"/>
        </p:nvCxnSpPr>
        <p:spPr>
          <a:xfrm flipH="1">
            <a:off x="153316" y="620224"/>
            <a:ext cx="700856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587E006A-3A2C-D865-F957-30B8DF155246}"/>
              </a:ext>
            </a:extLst>
          </p:cNvPr>
          <p:cNvSpPr>
            <a:spLocks noGrp="1" noRot="1" noMove="1" noResize="1" noEditPoints="1" noAdjustHandles="1" noChangeArrowheads="1" noChangeShapeType="1"/>
          </p:cNvSpPr>
          <p:nvPr>
            <p:ph type="body" sz="quarter" idx="16" hasCustomPrompt="1"/>
          </p:nvPr>
        </p:nvSpPr>
        <p:spPr>
          <a:xfrm>
            <a:off x="153316" y="180975"/>
            <a:ext cx="7008568" cy="386862"/>
          </a:xfrm>
          <a:prstGeom prst="rect">
            <a:avLst/>
          </a:prstGeom>
        </p:spPr>
        <p:txBody>
          <a:bodyPr lIns="0" tIns="0" rIns="0" bIns="0" anchor="b">
            <a:normAutofit/>
          </a:bodyPr>
          <a:lstStyle>
            <a:lvl1pPr marL="0" indent="0">
              <a:spcBef>
                <a:spcPts val="600"/>
              </a:spcBef>
              <a:buNone/>
              <a:defRPr b="0">
                <a:solidFill>
                  <a:schemeClr val="accent1"/>
                </a:solidFill>
              </a:defRPr>
            </a:lvl1pPr>
          </a:lstStyle>
          <a:p>
            <a:pPr lvl="0"/>
            <a:r>
              <a:rPr lang="en-US" dirty="0"/>
              <a:t>Click to insert a brief title</a:t>
            </a:r>
          </a:p>
        </p:txBody>
      </p:sp>
    </p:spTree>
    <p:extLst>
      <p:ext uri="{BB962C8B-B14F-4D97-AF65-F5344CB8AC3E}">
        <p14:creationId xmlns:p14="http://schemas.microsoft.com/office/powerpoint/2010/main" val="2478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4109C-2142-A430-AD69-9FAF935E1EEA}"/>
              </a:ext>
            </a:extLst>
          </p:cNvPr>
          <p:cNvPicPr>
            <a:picLocks noChangeAspect="1"/>
          </p:cNvPicPr>
          <p:nvPr userDrawn="1"/>
        </p:nvPicPr>
        <p:blipFill rotWithShape="1">
          <a:blip r:embed="rId2"/>
          <a:srcRect l="-331" r="82113"/>
          <a:stretch/>
        </p:blipFill>
        <p:spPr>
          <a:xfrm>
            <a:off x="-24224" y="0"/>
            <a:ext cx="1332614" cy="4114800"/>
          </a:xfrm>
          <a:prstGeom prst="rect">
            <a:avLst/>
          </a:prstGeom>
          <a:effectLst>
            <a:outerShdw blurRad="50800" dist="38100" dir="2700000" algn="ctr" rotWithShape="0">
              <a:srgbClr val="000000">
                <a:alpha val="7000"/>
              </a:srgbClr>
            </a:outerShdw>
          </a:effectLst>
        </p:spPr>
      </p:pic>
      <p:sp>
        <p:nvSpPr>
          <p:cNvPr id="10" name="TextBox 9">
            <a:extLst>
              <a:ext uri="{FF2B5EF4-FFF2-40B4-BE49-F238E27FC236}">
                <a16:creationId xmlns:a16="http://schemas.microsoft.com/office/drawing/2014/main" id="{CFB48611-65BB-B98E-6696-C74C1D417591}"/>
              </a:ext>
            </a:extLst>
          </p:cNvPr>
          <p:cNvSpPr txBox="1"/>
          <p:nvPr userDrawn="1"/>
        </p:nvSpPr>
        <p:spPr>
          <a:xfrm>
            <a:off x="154548" y="1143000"/>
            <a:ext cx="994410" cy="307777"/>
          </a:xfrm>
          <a:prstGeom prst="rect">
            <a:avLst/>
          </a:prstGeom>
          <a:noFill/>
        </p:spPr>
        <p:txBody>
          <a:bodyPr wrap="square" rtlCol="0" anchor="ctr">
            <a:spAutoFit/>
          </a:bodyPr>
          <a:lstStyle/>
          <a:p>
            <a:pPr algn="ctr"/>
            <a:r>
              <a:rPr lang="en-US" sz="1400" b="1" dirty="0">
                <a:solidFill>
                  <a:srgbClr val="191919"/>
                </a:solidFill>
                <a:latin typeface="+mj-lt"/>
              </a:rPr>
              <a:t>Agenda</a:t>
            </a:r>
          </a:p>
        </p:txBody>
      </p:sp>
      <p:sp>
        <p:nvSpPr>
          <p:cNvPr id="12" name="Content Placeholder 2">
            <a:extLst>
              <a:ext uri="{FF2B5EF4-FFF2-40B4-BE49-F238E27FC236}">
                <a16:creationId xmlns:a16="http://schemas.microsoft.com/office/drawing/2014/main" id="{C172D10B-96A8-7DF5-05C5-EC0CB4435929}"/>
              </a:ext>
            </a:extLst>
          </p:cNvPr>
          <p:cNvSpPr>
            <a:spLocks noGrp="1"/>
          </p:cNvSpPr>
          <p:nvPr>
            <p:ph idx="1" hasCustomPrompt="1"/>
          </p:nvPr>
        </p:nvSpPr>
        <p:spPr>
          <a:xfrm>
            <a:off x="1597264" y="426452"/>
            <a:ext cx="5486400" cy="2697748"/>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0" y="3968606"/>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13" name="Picture 12" descr="Logo&#10;&#10;Description automatically generated">
            <a:extLst>
              <a:ext uri="{FF2B5EF4-FFF2-40B4-BE49-F238E27FC236}">
                <a16:creationId xmlns:a16="http://schemas.microsoft.com/office/drawing/2014/main" id="{CF7D0CFF-2991-D893-9AD4-9F7A70727E64}"/>
              </a:ext>
            </a:extLst>
          </p:cNvPr>
          <p:cNvPicPr>
            <a:picLocks noChangeAspect="1"/>
          </p:cNvPicPr>
          <p:nvPr userDrawn="1"/>
        </p:nvPicPr>
        <p:blipFill>
          <a:blip r:embed="rId3">
            <a:biLevel thresh="50000"/>
          </a:blip>
          <a:stretch>
            <a:fillRect/>
          </a:stretch>
        </p:blipFill>
        <p:spPr>
          <a:xfrm>
            <a:off x="93098" y="3920356"/>
            <a:ext cx="338702" cy="65981"/>
          </a:xfrm>
          <a:prstGeom prst="rect">
            <a:avLst/>
          </a:prstGeom>
        </p:spPr>
      </p:pic>
      <p:pic>
        <p:nvPicPr>
          <p:cNvPr id="2" name="Picture 1">
            <a:extLst>
              <a:ext uri="{FF2B5EF4-FFF2-40B4-BE49-F238E27FC236}">
                <a16:creationId xmlns:a16="http://schemas.microsoft.com/office/drawing/2014/main" id="{808C93C6-9B52-FB82-DDDB-9653626A790E}"/>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367381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lumn and Content - Orange">
    <p:spTree>
      <p:nvGrpSpPr>
        <p:cNvPr id="1" name=""/>
        <p:cNvGrpSpPr/>
        <p:nvPr/>
      </p:nvGrpSpPr>
      <p:grpSpPr>
        <a:xfrm>
          <a:off x="0" y="0"/>
          <a:ext cx="0" cy="0"/>
          <a:chOff x="0" y="0"/>
          <a:chExt cx="0" cy="0"/>
        </a:xfrm>
      </p:grpSpPr>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562100" cy="41148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7000875" y="3786142"/>
            <a:ext cx="190500" cy="190500"/>
          </a:xfrm>
          <a:prstGeom prst="rect">
            <a:avLst/>
          </a:prstGeom>
        </p:spPr>
      </p:pic>
      <p:sp>
        <p:nvSpPr>
          <p:cNvPr id="5" name="Footer">
            <a:extLst>
              <a:ext uri="{FF2B5EF4-FFF2-40B4-BE49-F238E27FC236}">
                <a16:creationId xmlns:a16="http://schemas.microsoft.com/office/drawing/2014/main" id="{E2C8097A-7FA3-6CF7-1DD6-1913E3D215CF}"/>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27" name="Line Bottom">
            <a:extLst>
              <a:ext uri="{FF2B5EF4-FFF2-40B4-BE49-F238E27FC236}">
                <a16:creationId xmlns:a16="http://schemas.microsoft.com/office/drawing/2014/main" id="{54229B22-CF80-098D-DC97-3606C6E86977}"/>
              </a:ext>
            </a:extLst>
          </p:cNvPr>
          <p:cNvCxnSpPr>
            <a:cxnSpLocks noGrp="1" noRot="1" noMove="1" noResize="1" noEditPoints="1" noAdjustHandles="1" noChangeArrowheads="1" noChangeShapeType="1"/>
          </p:cNvCxnSpPr>
          <p:nvPr userDrawn="1"/>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spTree>
    <p:extLst>
      <p:ext uri="{BB962C8B-B14F-4D97-AF65-F5344CB8AC3E}">
        <p14:creationId xmlns:p14="http://schemas.microsoft.com/office/powerpoint/2010/main" val="215268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lumn and Content - Blue">
    <p:spTree>
      <p:nvGrpSpPr>
        <p:cNvPr id="1" name=""/>
        <p:cNvGrpSpPr/>
        <p:nvPr/>
      </p:nvGrpSpPr>
      <p:grpSpPr>
        <a:xfrm>
          <a:off x="0" y="0"/>
          <a:ext cx="0" cy="0"/>
          <a:chOff x="0" y="0"/>
          <a:chExt cx="0" cy="0"/>
        </a:xfrm>
      </p:grpSpPr>
      <p:pic>
        <p:nvPicPr>
          <p:cNvPr id="35" name="Title BG">
            <a:extLst>
              <a:ext uri="{FF2B5EF4-FFF2-40B4-BE49-F238E27FC236}">
                <a16:creationId xmlns:a16="http://schemas.microsoft.com/office/drawing/2014/main" id="{B146AB66-90EB-3CDC-9F12-BC9260D018AB}"/>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562100" cy="41148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7000875" y="3786142"/>
            <a:ext cx="190500" cy="190500"/>
          </a:xfrm>
          <a:prstGeom prst="rect">
            <a:avLst/>
          </a:prstGeom>
        </p:spPr>
      </p:pic>
      <p:sp>
        <p:nvSpPr>
          <p:cNvPr id="6" name="Footer">
            <a:extLst>
              <a:ext uri="{FF2B5EF4-FFF2-40B4-BE49-F238E27FC236}">
                <a16:creationId xmlns:a16="http://schemas.microsoft.com/office/drawing/2014/main" id="{3582C2A1-8576-2714-54CC-309045D6C9D8}"/>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3" name="Line Bottom">
            <a:extLst>
              <a:ext uri="{FF2B5EF4-FFF2-40B4-BE49-F238E27FC236}">
                <a16:creationId xmlns:a16="http://schemas.microsoft.com/office/drawing/2014/main" id="{638FE239-6DFA-4CB6-F13E-4048FDAC5DDE}"/>
              </a:ext>
            </a:extLst>
          </p:cNvPr>
          <p:cNvCxnSpPr>
            <a:cxnSpLocks noGrp="1" noRot="1" noMove="1" noResize="1" noEditPoints="1" noAdjustHandles="1" noChangeArrowheads="1" noChangeShapeType="1"/>
          </p:cNvCxnSpPr>
          <p:nvPr userDrawn="1"/>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spTree>
    <p:extLst>
      <p:ext uri="{BB962C8B-B14F-4D97-AF65-F5344CB8AC3E}">
        <p14:creationId xmlns:p14="http://schemas.microsoft.com/office/powerpoint/2010/main" val="82052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Column and Content - Green">
    <p:spTree>
      <p:nvGrpSpPr>
        <p:cNvPr id="1" name=""/>
        <p:cNvGrpSpPr/>
        <p:nvPr/>
      </p:nvGrpSpPr>
      <p:grpSpPr>
        <a:xfrm>
          <a:off x="0" y="0"/>
          <a:ext cx="0" cy="0"/>
          <a:chOff x="0" y="0"/>
          <a:chExt cx="0" cy="0"/>
        </a:xfrm>
      </p:grpSpPr>
      <p:pic>
        <p:nvPicPr>
          <p:cNvPr id="4" name="Title BG">
            <a:extLst>
              <a:ext uri="{FF2B5EF4-FFF2-40B4-BE49-F238E27FC236}">
                <a16:creationId xmlns:a16="http://schemas.microsoft.com/office/drawing/2014/main" id="{BAB73CF3-2625-15DE-6EEE-DFB51D41F862}"/>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562100" cy="4114800"/>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7000875" y="3786142"/>
            <a:ext cx="190500" cy="190500"/>
          </a:xfrm>
          <a:prstGeom prst="rect">
            <a:avLst/>
          </a:prstGeom>
        </p:spPr>
      </p:pic>
      <p:sp>
        <p:nvSpPr>
          <p:cNvPr id="14" name="Footer">
            <a:extLst>
              <a:ext uri="{FF2B5EF4-FFF2-40B4-BE49-F238E27FC236}">
                <a16:creationId xmlns:a16="http://schemas.microsoft.com/office/drawing/2014/main" id="{B3844A84-CC1D-C6AC-7148-696F41D804FF}"/>
              </a:ext>
            </a:extLst>
          </p:cNvPr>
          <p:cNvSpPr>
            <a:spLocks noGrp="1" noRot="1" noMove="1" noResize="1" noEditPoints="1" noAdjustHandles="1" noChangeArrowheads="1" noChangeShapeType="1"/>
          </p:cNvSpPr>
          <p:nvPr>
            <p:ph type="subTitle" idx="22" hasCustomPrompt="1"/>
          </p:nvPr>
        </p:nvSpPr>
        <p:spPr>
          <a:xfrm>
            <a:off x="1895019" y="3810043"/>
            <a:ext cx="4982031"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10" name="Line Bottom">
            <a:extLst>
              <a:ext uri="{FF2B5EF4-FFF2-40B4-BE49-F238E27FC236}">
                <a16:creationId xmlns:a16="http://schemas.microsoft.com/office/drawing/2014/main" id="{819C4826-805C-B8CA-AA66-721698AE067F}"/>
              </a:ext>
            </a:extLst>
          </p:cNvPr>
          <p:cNvCxnSpPr>
            <a:cxnSpLocks noGrp="1" noRot="1" noMove="1" noResize="1" noEditPoints="1" noAdjustHandles="1" noChangeArrowheads="1" noChangeShapeType="1"/>
          </p:cNvCxnSpPr>
          <p:nvPr userDrawn="1"/>
        </p:nvCxnSpPr>
        <p:spPr>
          <a:xfrm flipH="1">
            <a:off x="1895019" y="3798093"/>
            <a:ext cx="4982031"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1895019" y="328658"/>
            <a:ext cx="5086347" cy="3457485"/>
          </a:xfrm>
          <a:prstGeom prst="rect">
            <a:avLst/>
          </a:prstGeom>
          <a:ln w="28575">
            <a:noFill/>
          </a:ln>
        </p:spPr>
        <p:txBody>
          <a:bodyPr lIns="0" tIns="0" rIns="0" bIns="0" anchor="ctr">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a:extLst>
              <a:ext uri="{FF2B5EF4-FFF2-40B4-BE49-F238E27FC236}">
                <a16:creationId xmlns:a16="http://schemas.microsoft.com/office/drawing/2014/main" id="{FE8F771B-B7BF-80E8-3CFB-DDAB397EC97E}"/>
              </a:ext>
            </a:extLst>
          </p:cNvPr>
          <p:cNvSpPr>
            <a:spLocks noGrp="1" noRot="1" noMove="1" noResize="1" noEditPoints="1" noAdjustHandles="1" noChangeArrowheads="1" noChangeShapeType="1"/>
          </p:cNvSpPr>
          <p:nvPr>
            <p:ph type="body" sz="quarter" idx="10" hasCustomPrompt="1"/>
          </p:nvPr>
        </p:nvSpPr>
        <p:spPr>
          <a:xfrm>
            <a:off x="18591" y="1028700"/>
            <a:ext cx="1524000" cy="2057400"/>
          </a:xfrm>
          <a:prstGeom prst="rect">
            <a:avLst/>
          </a:prstGeom>
        </p:spPr>
        <p:txBody>
          <a:bodyPr lIns="274320" tIns="274320" rIns="274320" bIns="274320" anchor="ctr">
            <a:normAutofit/>
          </a:bodyPr>
          <a:lstStyle>
            <a:lvl1pPr marL="0" indent="0">
              <a:spcBef>
                <a:spcPts val="600"/>
              </a:spcBef>
              <a:buNone/>
              <a:defRPr sz="16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insert a brief title</a:t>
            </a:r>
          </a:p>
        </p:txBody>
      </p:sp>
    </p:spTree>
    <p:extLst>
      <p:ext uri="{BB962C8B-B14F-4D97-AF65-F5344CB8AC3E}">
        <p14:creationId xmlns:p14="http://schemas.microsoft.com/office/powerpoint/2010/main" val="6799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0/50 Photo - Title and Content">
    <p:spTree>
      <p:nvGrpSpPr>
        <p:cNvPr id="1" name=""/>
        <p:cNvGrpSpPr/>
        <p:nvPr/>
      </p:nvGrpSpPr>
      <p:grpSpPr>
        <a:xfrm>
          <a:off x="0" y="0"/>
          <a:ext cx="0" cy="0"/>
          <a:chOff x="0" y="0"/>
          <a:chExt cx="0" cy="0"/>
        </a:xfrm>
      </p:grpSpPr>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34" name="Footer">
            <a:extLst>
              <a:ext uri="{FF2B5EF4-FFF2-40B4-BE49-F238E27FC236}">
                <a16:creationId xmlns:a16="http://schemas.microsoft.com/office/drawing/2014/main" id="{F147EDAE-34B5-9A84-0602-55A5021A42B3}"/>
              </a:ext>
            </a:extLst>
          </p:cNvPr>
          <p:cNvSpPr>
            <a:spLocks noGrp="1" noRot="1" noMove="1" noResize="1" noEditPoints="1" noAdjustHandles="1" noChangeArrowheads="1" noChangeShapeType="1"/>
          </p:cNvSpPr>
          <p:nvPr>
            <p:ph type="subTitle" idx="22" hasCustomPrompt="1"/>
          </p:nvPr>
        </p:nvSpPr>
        <p:spPr>
          <a:xfrm>
            <a:off x="3790491" y="3810043"/>
            <a:ext cx="3086559"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cxnSp>
        <p:nvCxnSpPr>
          <p:cNvPr id="31" name="Line Bottom">
            <a:extLst>
              <a:ext uri="{FF2B5EF4-FFF2-40B4-BE49-F238E27FC236}">
                <a16:creationId xmlns:a16="http://schemas.microsoft.com/office/drawing/2014/main" id="{0011E790-4E12-DD76-2C1A-7B3A501280BF}"/>
              </a:ext>
            </a:extLst>
          </p:cNvPr>
          <p:cNvCxnSpPr>
            <a:cxnSpLocks noGrp="1" noRot="1" noMove="1" noResize="1" noEditPoints="1" noAdjustHandles="1" noChangeArrowheads="1" noChangeShapeType="1"/>
          </p:cNvCxnSpPr>
          <p:nvPr userDrawn="1"/>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Content">
            <a:extLst>
              <a:ext uri="{FF2B5EF4-FFF2-40B4-BE49-F238E27FC236}">
                <a16:creationId xmlns:a16="http://schemas.microsoft.com/office/drawing/2014/main" id="{5C76B7ED-12C7-4981-CEEC-AD656D1641C3}"/>
              </a:ext>
            </a:extLst>
          </p:cNvPr>
          <p:cNvSpPr>
            <a:spLocks noGrp="1" noRot="1" noMove="1" noResize="1" noEditPoints="1" noAdjustHandles="1" noChangeArrowheads="1" noChangeShapeType="1"/>
          </p:cNvSpPr>
          <p:nvPr>
            <p:ph idx="1" hasCustomPrompt="1"/>
          </p:nvPr>
        </p:nvSpPr>
        <p:spPr>
          <a:xfrm>
            <a:off x="3790490" y="757053"/>
            <a:ext cx="3371394" cy="3029090"/>
          </a:xfrm>
          <a:prstGeom prst="rect">
            <a:avLst/>
          </a:prstGeom>
          <a:ln w="28575">
            <a:noFill/>
          </a:ln>
        </p:spPr>
        <p:txBody>
          <a:bodyPr lIns="0" tIns="0" rIns="0" bIns="0" anchor="t" anchorCtr="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0" name="Line Top">
            <a:extLst>
              <a:ext uri="{FF2B5EF4-FFF2-40B4-BE49-F238E27FC236}">
                <a16:creationId xmlns:a16="http://schemas.microsoft.com/office/drawing/2014/main" id="{C7E68E8F-8C0D-66CE-DC78-8B5F6FF47172}"/>
              </a:ext>
            </a:extLst>
          </p:cNvPr>
          <p:cNvCxnSpPr>
            <a:cxnSpLocks noGrp="1" noRot="1" noMove="1" noResize="1" noEditPoints="1" noAdjustHandles="1" noChangeArrowheads="1" noChangeShapeType="1"/>
          </p:cNvCxnSpPr>
          <p:nvPr userDrawn="1"/>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F50834E4-5A95-275E-3CD8-785FA2982158}"/>
              </a:ext>
            </a:extLst>
          </p:cNvPr>
          <p:cNvSpPr>
            <a:spLocks noGrp="1" noRot="1" noMove="1" noResize="1" noEditPoints="1" noAdjustHandles="1" noChangeArrowheads="1" noChangeShapeType="1"/>
          </p:cNvSpPr>
          <p:nvPr>
            <p:ph type="body" sz="quarter" idx="16" hasCustomPrompt="1"/>
          </p:nvPr>
        </p:nvSpPr>
        <p:spPr>
          <a:xfrm>
            <a:off x="3790490" y="180975"/>
            <a:ext cx="3371394" cy="386862"/>
          </a:xfrm>
          <a:prstGeom prst="rect">
            <a:avLst/>
          </a:prstGeom>
        </p:spPr>
        <p:txBody>
          <a:bodyPr lIns="0" tIns="0" rIns="0" bIns="0" anchor="b">
            <a:normAutofit/>
          </a:bodyPr>
          <a:lstStyle>
            <a:lvl1pPr marL="0" indent="0">
              <a:spcBef>
                <a:spcPts val="600"/>
              </a:spcBef>
              <a:buNone/>
              <a:defRPr sz="2100" b="0">
                <a:solidFill>
                  <a:schemeClr val="accent1"/>
                </a:solidFill>
              </a:defRPr>
            </a:lvl1pPr>
          </a:lstStyle>
          <a:p>
            <a:pPr lvl="0"/>
            <a:r>
              <a:rPr lang="en-US" dirty="0"/>
              <a:t>Click to insert a brief title</a:t>
            </a:r>
          </a:p>
        </p:txBody>
      </p:sp>
      <p:sp>
        <p:nvSpPr>
          <p:cNvPr id="4" name="Picture">
            <a:extLst>
              <a:ext uri="{FF2B5EF4-FFF2-40B4-BE49-F238E27FC236}">
                <a16:creationId xmlns:a16="http://schemas.microsoft.com/office/drawing/2014/main" id="{34869A0D-50E8-8B87-3816-D09568AD44E1}"/>
              </a:ext>
            </a:extLst>
          </p:cNvPr>
          <p:cNvSpPr>
            <a:spLocks noGrp="1" noRot="1" noMove="1" noResize="1" noEditPoints="1" noAdjustHandles="1" noChangeArrowheads="1" noChangeShapeType="1"/>
          </p:cNvSpPr>
          <p:nvPr>
            <p:ph type="pic" sz="quarter" idx="17"/>
          </p:nvPr>
        </p:nvSpPr>
        <p:spPr>
          <a:xfrm>
            <a:off x="0" y="0"/>
            <a:ext cx="3638294" cy="4114800"/>
          </a:xfrm>
          <a:prstGeom prst="rect">
            <a:avLst/>
          </a:prstGeom>
        </p:spPr>
        <p:txBody>
          <a:bodyPr/>
          <a:lstStyle/>
          <a:p>
            <a:r>
              <a:rPr lang="en-US"/>
              <a:t>Click icon to add picture</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272952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0/50 Video - Title and Content">
    <p:spTree>
      <p:nvGrpSpPr>
        <p:cNvPr id="1" name=""/>
        <p:cNvGrpSpPr/>
        <p:nvPr/>
      </p:nvGrpSpPr>
      <p:grpSpPr>
        <a:xfrm>
          <a:off x="0" y="0"/>
          <a:ext cx="0" cy="0"/>
          <a:chOff x="0" y="0"/>
          <a:chExt cx="0" cy="0"/>
        </a:xfrm>
      </p:grpSpPr>
      <p:sp>
        <p:nvSpPr>
          <p:cNvPr id="2" name="Corner">
            <a:extLst>
              <a:ext uri="{FF2B5EF4-FFF2-40B4-BE49-F238E27FC236}">
                <a16:creationId xmlns:a16="http://schemas.microsoft.com/office/drawing/2014/main" id="{2D8F1F5B-6FDC-9E67-F549-83C051FA3D3C}"/>
              </a:ext>
            </a:extLst>
          </p:cNvPr>
          <p:cNvSpPr>
            <a:spLocks noGrp="1" noRot="1" noMove="1" noResize="1" noEditPoints="1" noAdjustHandles="1" noChangeArrowheads="1" noChangeShapeType="1"/>
          </p:cNvSpPr>
          <p:nvPr userDrawn="1"/>
        </p:nvSpPr>
        <p:spPr>
          <a:xfrm>
            <a:off x="6724191" y="0"/>
            <a:ext cx="591009" cy="995384"/>
          </a:xfrm>
          <a:custGeom>
            <a:avLst/>
            <a:gdLst>
              <a:gd name="csX0" fmla="*/ 0 w 1182018"/>
              <a:gd name="csY0" fmla="*/ 0 h 1990767"/>
              <a:gd name="csX1" fmla="*/ 1182018 w 1182018"/>
              <a:gd name="csY1" fmla="*/ 0 h 1990767"/>
              <a:gd name="csX2" fmla="*/ 1182018 w 1182018"/>
              <a:gd name="csY2" fmla="*/ 1990767 h 1990767"/>
              <a:gd name="csX3" fmla="*/ 446603 w 1182018"/>
              <a:gd name="csY3" fmla="*/ 293120 h 1990767"/>
              <a:gd name="csX4" fmla="*/ 0 w 1182018"/>
              <a:gd name="csY4" fmla="*/ 0 h 1990767"/>
            </a:gdLst>
            <a:ahLst/>
            <a:cxnLst>
              <a:cxn ang="0">
                <a:pos x="csX0" y="csY0"/>
              </a:cxn>
              <a:cxn ang="0">
                <a:pos x="csX1" y="csY1"/>
              </a:cxn>
              <a:cxn ang="0">
                <a:pos x="csX2" y="csY2"/>
              </a:cxn>
              <a:cxn ang="0">
                <a:pos x="csX3" y="csY3"/>
              </a:cxn>
              <a:cxn ang="0">
                <a:pos x="csX4" y="csY4"/>
              </a:cxn>
            </a:cxnLst>
            <a:rect l="l" t="t" r="r" b="b"/>
            <a:pathLst>
              <a:path w="1182018" h="1990767">
                <a:moveTo>
                  <a:pt x="0" y="0"/>
                </a:moveTo>
                <a:lnTo>
                  <a:pt x="1182018" y="0"/>
                </a:lnTo>
                <a:lnTo>
                  <a:pt x="1182018" y="1990767"/>
                </a:lnTo>
                <a:lnTo>
                  <a:pt x="446603" y="293120"/>
                </a:lnTo>
                <a:cubicBezTo>
                  <a:pt x="369861" y="115112"/>
                  <a:pt x="193436" y="0"/>
                  <a:pt x="0" y="0"/>
                </a:cubicBezTo>
                <a:close/>
              </a:path>
            </a:pathLst>
          </a:custGeom>
          <a:solidFill>
            <a:schemeClr val="accent1"/>
          </a:solidFill>
          <a:ln w="7906" cap="flat">
            <a:noFill/>
            <a:prstDash val="solid"/>
            <a:miter/>
          </a:ln>
        </p:spPr>
        <p:txBody>
          <a:bodyPr/>
          <a:lstStyle/>
          <a:p>
            <a:endParaRPr lang="en-US" sz="650"/>
          </a:p>
        </p:txBody>
      </p:sp>
      <p:sp>
        <p:nvSpPr>
          <p:cNvPr id="6" name="Orange BG">
            <a:extLst>
              <a:ext uri="{FF2B5EF4-FFF2-40B4-BE49-F238E27FC236}">
                <a16:creationId xmlns:a16="http://schemas.microsoft.com/office/drawing/2014/main" id="{48E771CC-E5D6-D1BE-FAA3-66BD629C8CE8}"/>
              </a:ext>
            </a:extLst>
          </p:cNvPr>
          <p:cNvSpPr>
            <a:spLocks noGrp="1" noRot="1" noMove="1" noResize="1" noEditPoints="1" noAdjustHandles="1" noChangeArrowheads="1" noChangeShapeType="1"/>
          </p:cNvSpPr>
          <p:nvPr userDrawn="1"/>
        </p:nvSpPr>
        <p:spPr>
          <a:xfrm>
            <a:off x="-5557" y="-3269"/>
            <a:ext cx="3638551" cy="41213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9" name="Diagonal">
            <a:extLst>
              <a:ext uri="{FF2B5EF4-FFF2-40B4-BE49-F238E27FC236}">
                <a16:creationId xmlns:a16="http://schemas.microsoft.com/office/drawing/2014/main" id="{99EF1742-2EE9-74B3-5F31-D15DF49D23E8}"/>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1353196" y="-3269"/>
            <a:ext cx="4913610" cy="4121338"/>
          </a:xfrm>
          <a:prstGeom prst="rect">
            <a:avLst/>
          </a:prstGeom>
        </p:spPr>
      </p:pic>
      <p:pic>
        <p:nvPicPr>
          <p:cNvPr id="26" name="R Corner Bug">
            <a:extLst>
              <a:ext uri="{FF2B5EF4-FFF2-40B4-BE49-F238E27FC236}">
                <a16:creationId xmlns:a16="http://schemas.microsoft.com/office/drawing/2014/main" id="{16800D8B-C1EB-C7C3-7B54-6297E890D152}"/>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7000875" y="3786142"/>
            <a:ext cx="190500" cy="190500"/>
          </a:xfrm>
          <a:prstGeom prst="rect">
            <a:avLst/>
          </a:prstGeom>
        </p:spPr>
      </p:pic>
      <p:sp>
        <p:nvSpPr>
          <p:cNvPr id="3" name="Footer">
            <a:extLst>
              <a:ext uri="{FF2B5EF4-FFF2-40B4-BE49-F238E27FC236}">
                <a16:creationId xmlns:a16="http://schemas.microsoft.com/office/drawing/2014/main" id="{438D23B4-38A1-B91C-F7EC-E180E4FA5C25}"/>
              </a:ext>
            </a:extLst>
          </p:cNvPr>
          <p:cNvSpPr>
            <a:spLocks noGrp="1" noRot="1" noMove="1" noResize="1" noEditPoints="1" noAdjustHandles="1" noChangeArrowheads="1" noChangeShapeType="1"/>
          </p:cNvSpPr>
          <p:nvPr>
            <p:ph type="subTitle" idx="22" hasCustomPrompt="1"/>
          </p:nvPr>
        </p:nvSpPr>
        <p:spPr>
          <a:xfrm>
            <a:off x="3790491" y="3810043"/>
            <a:ext cx="3086559" cy="181693"/>
          </a:xfrm>
          <a:prstGeom prst="rect">
            <a:avLst/>
          </a:prstGeom>
        </p:spPr>
        <p:txBody>
          <a:bodyPr lIns="0" tIns="0" rIns="0" bIns="0" anchor="b">
            <a:normAutofit/>
          </a:bodyPr>
          <a:lstStyle>
            <a:lvl1pPr marL="0" indent="0" algn="r">
              <a:lnSpc>
                <a:spcPct val="100000"/>
              </a:lnSpc>
              <a:spcAft>
                <a:spcPts val="600"/>
              </a:spcAft>
              <a:buNone/>
              <a:defRPr sz="6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source, footnote, or confidential/internal notation here. Delete if not in use.</a:t>
            </a:r>
          </a:p>
        </p:txBody>
      </p:sp>
      <p:cxnSp>
        <p:nvCxnSpPr>
          <p:cNvPr id="12" name="Line Bottom">
            <a:extLst>
              <a:ext uri="{FF2B5EF4-FFF2-40B4-BE49-F238E27FC236}">
                <a16:creationId xmlns:a16="http://schemas.microsoft.com/office/drawing/2014/main" id="{8B1B2275-2CF5-B4D6-1C13-AAD61B283835}"/>
              </a:ext>
            </a:extLst>
          </p:cNvPr>
          <p:cNvCxnSpPr>
            <a:cxnSpLocks noGrp="1" noRot="1" noMove="1" noResize="1" noEditPoints="1" noAdjustHandles="1" noChangeArrowheads="1" noChangeShapeType="1"/>
          </p:cNvCxnSpPr>
          <p:nvPr userDrawn="1"/>
        </p:nvCxnSpPr>
        <p:spPr>
          <a:xfrm flipH="1">
            <a:off x="3790490" y="3798093"/>
            <a:ext cx="3086560"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Content">
            <a:extLst>
              <a:ext uri="{FF2B5EF4-FFF2-40B4-BE49-F238E27FC236}">
                <a16:creationId xmlns:a16="http://schemas.microsoft.com/office/drawing/2014/main" id="{3205D1A2-2B23-94BD-ED63-83EC325B077A}"/>
              </a:ext>
            </a:extLst>
          </p:cNvPr>
          <p:cNvSpPr>
            <a:spLocks noGrp="1" noRot="1" noMove="1" noResize="1" noEditPoints="1" noAdjustHandles="1" noChangeArrowheads="1" noChangeShapeType="1"/>
          </p:cNvSpPr>
          <p:nvPr>
            <p:ph idx="1" hasCustomPrompt="1"/>
          </p:nvPr>
        </p:nvSpPr>
        <p:spPr>
          <a:xfrm>
            <a:off x="3790490" y="757053"/>
            <a:ext cx="3371394" cy="3029090"/>
          </a:xfrm>
          <a:prstGeom prst="rect">
            <a:avLst/>
          </a:prstGeom>
          <a:ln w="28575">
            <a:noFill/>
          </a:ln>
        </p:spPr>
        <p:txBody>
          <a:bodyPr lIns="0" tIns="0" rIns="0" bIns="0" anchor="t" anchorCtr="0">
            <a:normAutofit/>
          </a:bodyPr>
          <a:lstStyle>
            <a:lvl1pPr marL="114300" indent="-114300">
              <a:spcBef>
                <a:spcPts val="900"/>
              </a:spcBef>
              <a:buClr>
                <a:schemeClr val="accent1"/>
              </a:buClr>
              <a:defRPr sz="1400" b="0" i="0" baseline="0">
                <a:solidFill>
                  <a:schemeClr val="tx1"/>
                </a:solidFill>
                <a:latin typeface="+mj-lt"/>
                <a:cs typeface="Calibri"/>
              </a:defRPr>
            </a:lvl1pPr>
            <a:lvl2pPr marL="228600" indent="-114300">
              <a:spcBef>
                <a:spcPts val="300"/>
              </a:spcBef>
              <a:buClr>
                <a:schemeClr val="accent1"/>
              </a:buClr>
              <a:defRPr sz="1200" b="0" i="0" baseline="0">
                <a:solidFill>
                  <a:schemeClr val="tx1"/>
                </a:solidFill>
                <a:latin typeface="+mj-lt"/>
                <a:cs typeface="Calibri"/>
              </a:defRPr>
            </a:lvl2pPr>
            <a:lvl3pPr marL="342900" indent="-114300">
              <a:spcBef>
                <a:spcPts val="300"/>
              </a:spcBef>
              <a:buClr>
                <a:schemeClr val="accent1"/>
              </a:buClr>
              <a:defRPr sz="1000" b="0" i="0" baseline="0">
                <a:solidFill>
                  <a:schemeClr val="tx1"/>
                </a:solidFill>
                <a:latin typeface="+mj-lt"/>
                <a:cs typeface="Calibri"/>
              </a:defRPr>
            </a:lvl3pPr>
            <a:lvl4pPr marL="457200" indent="-114300">
              <a:spcBef>
                <a:spcPts val="150"/>
              </a:spcBef>
              <a:buClr>
                <a:schemeClr val="accent1"/>
              </a:buClr>
              <a:defRPr sz="900" b="0" i="0" baseline="0">
                <a:solidFill>
                  <a:schemeClr val="tx1"/>
                </a:solidFill>
                <a:latin typeface="+mj-lt"/>
                <a:cs typeface="Calibri"/>
              </a:defRPr>
            </a:lvl4pPr>
            <a:lvl5pPr marL="571500" indent="-114300">
              <a:spcBef>
                <a:spcPts val="150"/>
              </a:spcBef>
              <a:buClr>
                <a:schemeClr val="accent1"/>
              </a:buClr>
              <a:buFont typeface="Arial"/>
              <a:buChar char="•"/>
              <a:defRPr sz="8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Line Top">
            <a:extLst>
              <a:ext uri="{FF2B5EF4-FFF2-40B4-BE49-F238E27FC236}">
                <a16:creationId xmlns:a16="http://schemas.microsoft.com/office/drawing/2014/main" id="{2EB63CA7-F1C1-56B2-DEB8-F8584E4672EC}"/>
              </a:ext>
            </a:extLst>
          </p:cNvPr>
          <p:cNvCxnSpPr>
            <a:cxnSpLocks noGrp="1" noRot="1" noMove="1" noResize="1" noEditPoints="1" noAdjustHandles="1" noChangeArrowheads="1" noChangeShapeType="1"/>
          </p:cNvCxnSpPr>
          <p:nvPr userDrawn="1"/>
        </p:nvCxnSpPr>
        <p:spPr>
          <a:xfrm flipH="1">
            <a:off x="3790490" y="621506"/>
            <a:ext cx="337139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764BAEA4-A5CC-1E67-3818-4A428BB023CA}"/>
              </a:ext>
            </a:extLst>
          </p:cNvPr>
          <p:cNvSpPr>
            <a:spLocks noGrp="1" noRot="1" noMove="1" noResize="1" noEditPoints="1" noAdjustHandles="1" noChangeArrowheads="1" noChangeShapeType="1"/>
          </p:cNvSpPr>
          <p:nvPr>
            <p:ph type="body" sz="quarter" idx="16" hasCustomPrompt="1"/>
          </p:nvPr>
        </p:nvSpPr>
        <p:spPr>
          <a:xfrm>
            <a:off x="3790490" y="180975"/>
            <a:ext cx="3371394" cy="386862"/>
          </a:xfrm>
          <a:prstGeom prst="rect">
            <a:avLst/>
          </a:prstGeom>
        </p:spPr>
        <p:txBody>
          <a:bodyPr lIns="0" tIns="0" rIns="0" bIns="0" anchor="b">
            <a:normAutofit/>
          </a:bodyPr>
          <a:lstStyle>
            <a:lvl1pPr marL="0" indent="0">
              <a:spcBef>
                <a:spcPts val="600"/>
              </a:spcBef>
              <a:buNone/>
              <a:defRPr sz="2100" b="0">
                <a:solidFill>
                  <a:schemeClr val="accent1"/>
                </a:solidFill>
              </a:defRPr>
            </a:lvl1pPr>
          </a:lstStyle>
          <a:p>
            <a:pPr lvl="0"/>
            <a:r>
              <a:rPr lang="en-US" dirty="0"/>
              <a:t>Click to insert a brief title</a:t>
            </a:r>
          </a:p>
        </p:txBody>
      </p:sp>
      <p:sp>
        <p:nvSpPr>
          <p:cNvPr id="5" name="Media">
            <a:extLst>
              <a:ext uri="{FF2B5EF4-FFF2-40B4-BE49-F238E27FC236}">
                <a16:creationId xmlns:a16="http://schemas.microsoft.com/office/drawing/2014/main" id="{1F1E3D4B-34ED-541E-C673-6BEA8C636DD5}"/>
              </a:ext>
            </a:extLst>
          </p:cNvPr>
          <p:cNvSpPr>
            <a:spLocks noGrp="1" noRot="1" noMove="1" noResize="1" noEditPoints="1" noAdjustHandles="1" noChangeArrowheads="1" noChangeShapeType="1"/>
          </p:cNvSpPr>
          <p:nvPr>
            <p:ph type="media" sz="quarter" idx="23"/>
          </p:nvPr>
        </p:nvSpPr>
        <p:spPr>
          <a:xfrm>
            <a:off x="0" y="0"/>
            <a:ext cx="3638551" cy="4114800"/>
          </a:xfrm>
          <a:prstGeom prst="rect">
            <a:avLst/>
          </a:prstGeom>
        </p:spPr>
        <p:txBody>
          <a:bodyPr/>
          <a:lstStyle/>
          <a:p>
            <a:r>
              <a:rPr lang="en-US"/>
              <a:t>Click icon to add media</a:t>
            </a:r>
          </a:p>
        </p:txBody>
      </p:sp>
      <p:sp>
        <p:nvSpPr>
          <p:cNvPr id="15" name="Copyright">
            <a:extLst>
              <a:ext uri="{FF2B5EF4-FFF2-40B4-BE49-F238E27FC236}">
                <a16:creationId xmlns:a16="http://schemas.microsoft.com/office/drawing/2014/main" id="{72F8C6D2-3419-553D-AF7D-E3CFBECC90F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8639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R Corner Bug">
            <a:extLst>
              <a:ext uri="{FF2B5EF4-FFF2-40B4-BE49-F238E27FC236}">
                <a16:creationId xmlns:a16="http://schemas.microsoft.com/office/drawing/2014/main" id="{D00950DD-ADC1-27A0-2BFE-9A1CD5B09F52}"/>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29" name="Copyright">
            <a:extLst>
              <a:ext uri="{FF2B5EF4-FFF2-40B4-BE49-F238E27FC236}">
                <a16:creationId xmlns:a16="http://schemas.microsoft.com/office/drawing/2014/main" id="{BEA1F010-6F8F-81B8-2E4E-6CCEBB116B10}"/>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
        <p:nvSpPr>
          <p:cNvPr id="25" name="Title, Company"/>
          <p:cNvSpPr>
            <a:spLocks noGrp="1" noRot="1" noMove="1" noResize="1" noEditPoints="1" noAdjustHandles="1" noChangeArrowheads="1" noChangeShapeType="1"/>
          </p:cNvSpPr>
          <p:nvPr>
            <p:ph type="body" sz="quarter" idx="17" hasCustomPrompt="1"/>
          </p:nvPr>
        </p:nvSpPr>
        <p:spPr>
          <a:xfrm>
            <a:off x="685800" y="3120602"/>
            <a:ext cx="5943600" cy="232273"/>
          </a:xfrm>
          <a:prstGeom prst="rect">
            <a:avLst/>
          </a:prstGeom>
          <a:noFill/>
          <a:ln>
            <a:noFill/>
          </a:ln>
        </p:spPr>
        <p:txBody>
          <a:bodyPr lIns="0" tIns="0" rIns="0" bIns="0" anchor="t">
            <a:normAutofit/>
          </a:bodyPr>
          <a:lstStyle>
            <a:lvl1pPr marL="0" indent="0" algn="l">
              <a:buNone/>
              <a:defRPr sz="1100" b="0" baseline="0">
                <a:solidFill>
                  <a:schemeClr val="tx1"/>
                </a:solidFill>
              </a:defRPr>
            </a:lvl1pPr>
            <a:lvl2pPr marL="323851" indent="0">
              <a:buNone/>
              <a:defRPr b="1">
                <a:solidFill>
                  <a:schemeClr val="bg1"/>
                </a:solidFill>
              </a:defRPr>
            </a:lvl2pPr>
            <a:lvl3pPr marL="647700" indent="0">
              <a:buNone/>
              <a:defRPr b="1">
                <a:solidFill>
                  <a:schemeClr val="bg1"/>
                </a:solidFill>
              </a:defRPr>
            </a:lvl3pPr>
            <a:lvl4pPr marL="971551" indent="0">
              <a:buNone/>
              <a:defRPr b="1">
                <a:solidFill>
                  <a:schemeClr val="bg1"/>
                </a:solidFill>
              </a:defRPr>
            </a:lvl4pPr>
            <a:lvl5pPr marL="1293812" indent="0">
              <a:buNone/>
              <a:defRPr b="1">
                <a:solidFill>
                  <a:schemeClr val="bg1"/>
                </a:solidFill>
              </a:defRPr>
            </a:lvl5pPr>
          </a:lstStyle>
          <a:p>
            <a:pPr lvl="0"/>
            <a:r>
              <a:rPr lang="en-US" dirty="0"/>
              <a:t>Title, Company Name</a:t>
            </a:r>
          </a:p>
        </p:txBody>
      </p:sp>
      <p:sp>
        <p:nvSpPr>
          <p:cNvPr id="31" name="FirstName LastName"/>
          <p:cNvSpPr>
            <a:spLocks noGrp="1" noRot="1" noMove="1" noResize="1" noEditPoints="1" noAdjustHandles="1" noChangeArrowheads="1" noChangeShapeType="1"/>
          </p:cNvSpPr>
          <p:nvPr>
            <p:ph type="body" sz="quarter" idx="14" hasCustomPrompt="1"/>
          </p:nvPr>
        </p:nvSpPr>
        <p:spPr>
          <a:xfrm>
            <a:off x="685800" y="2817677"/>
            <a:ext cx="5943600" cy="281051"/>
          </a:xfrm>
          <a:prstGeom prst="rect">
            <a:avLst/>
          </a:prstGeom>
          <a:noFill/>
          <a:ln>
            <a:noFill/>
          </a:ln>
        </p:spPr>
        <p:txBody>
          <a:bodyPr lIns="0" tIns="0" rIns="0" bIns="0" anchor="ctr">
            <a:normAutofit/>
          </a:bodyPr>
          <a:lstStyle>
            <a:lvl1pPr marL="0" indent="0" algn="l">
              <a:buNone/>
              <a:defRPr sz="1800" b="0" baseline="0">
                <a:solidFill>
                  <a:schemeClr val="accent1"/>
                </a:solidFill>
              </a:defRPr>
            </a:lvl1pPr>
            <a:lvl2pPr marL="323851" indent="0">
              <a:buNone/>
              <a:defRPr b="1">
                <a:solidFill>
                  <a:schemeClr val="bg1"/>
                </a:solidFill>
              </a:defRPr>
            </a:lvl2pPr>
            <a:lvl3pPr marL="647700" indent="0">
              <a:buNone/>
              <a:defRPr b="1">
                <a:solidFill>
                  <a:schemeClr val="bg1"/>
                </a:solidFill>
              </a:defRPr>
            </a:lvl3pPr>
            <a:lvl4pPr marL="971551" indent="0">
              <a:buNone/>
              <a:defRPr b="1">
                <a:solidFill>
                  <a:schemeClr val="bg1"/>
                </a:solidFill>
              </a:defRPr>
            </a:lvl4pPr>
            <a:lvl5pPr marL="1293812" indent="0">
              <a:buNone/>
              <a:defRPr b="1">
                <a:solidFill>
                  <a:schemeClr val="bg1"/>
                </a:solidFill>
              </a:defRPr>
            </a:lvl5pPr>
          </a:lstStyle>
          <a:p>
            <a:pPr lvl="0"/>
            <a:r>
              <a:rPr lang="en-US" dirty="0"/>
              <a:t>FirstName </a:t>
            </a:r>
            <a:r>
              <a:rPr lang="en-US" dirty="0" err="1"/>
              <a:t>LastName</a:t>
            </a:r>
            <a:endParaRPr lang="en-US" dirty="0"/>
          </a:p>
        </p:txBody>
      </p:sp>
      <p:cxnSp>
        <p:nvCxnSpPr>
          <p:cNvPr id="33" name="Line">
            <a:extLst>
              <a:ext uri="{FF2B5EF4-FFF2-40B4-BE49-F238E27FC236}">
                <a16:creationId xmlns:a16="http://schemas.microsoft.com/office/drawing/2014/main" id="{2324CBDE-EC47-77D5-B30D-A37585083A2E}"/>
              </a:ext>
            </a:extLst>
          </p:cNvPr>
          <p:cNvCxnSpPr>
            <a:cxnSpLocks noGrp="1" noRot="1" noMove="1" noResize="1" noEditPoints="1" noAdjustHandles="1" noChangeArrowheads="1" noChangeShapeType="1"/>
          </p:cNvCxnSpPr>
          <p:nvPr userDrawn="1"/>
        </p:nvCxnSpPr>
        <p:spPr>
          <a:xfrm flipH="1">
            <a:off x="678656" y="2712110"/>
            <a:ext cx="5957888"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22" name="Quote"/>
          <p:cNvSpPr>
            <a:spLocks noGrp="1"/>
          </p:cNvSpPr>
          <p:nvPr>
            <p:ph type="body" sz="quarter" idx="16" hasCustomPrompt="1"/>
          </p:nvPr>
        </p:nvSpPr>
        <p:spPr>
          <a:xfrm>
            <a:off x="685800" y="1143000"/>
            <a:ext cx="5943600" cy="1436511"/>
          </a:xfrm>
          <a:prstGeom prst="rect">
            <a:avLst/>
          </a:prstGeom>
        </p:spPr>
        <p:txBody>
          <a:bodyPr lIns="0" tIns="91440" rIns="0" bIns="0" anchor="ctr">
            <a:normAutofit/>
          </a:bodyPr>
          <a:lstStyle>
            <a:lvl1pPr marL="0" indent="0" algn="l">
              <a:buNone/>
              <a:defRPr sz="5000" baseline="0">
                <a:solidFill>
                  <a:schemeClr val="tx1"/>
                </a:solidFill>
                <a:latin typeface="Georgia" panose="02040502050405020303" pitchFamily="18" charset="0"/>
              </a:defRPr>
            </a:lvl1pPr>
            <a:lvl2pPr marL="323851" indent="0">
              <a:buNone/>
              <a:defRPr/>
            </a:lvl2pPr>
            <a:lvl3pPr marL="647700" indent="0">
              <a:buNone/>
              <a:defRPr/>
            </a:lvl3pPr>
            <a:lvl4pPr marL="971551" indent="0">
              <a:buNone/>
              <a:defRPr/>
            </a:lvl4pPr>
            <a:lvl5pPr marL="1293812" indent="0">
              <a:buNone/>
              <a:defRPr/>
            </a:lvl5pPr>
          </a:lstStyle>
          <a:p>
            <a:pPr lvl="0"/>
            <a:r>
              <a:rPr lang="en-US" dirty="0"/>
              <a:t>Click to edit quote.</a:t>
            </a:r>
          </a:p>
        </p:txBody>
      </p:sp>
      <p:pic>
        <p:nvPicPr>
          <p:cNvPr id="11" name="Quotation Marks">
            <a:extLst>
              <a:ext uri="{FF2B5EF4-FFF2-40B4-BE49-F238E27FC236}">
                <a16:creationId xmlns:a16="http://schemas.microsoft.com/office/drawing/2014/main" id="{2801F1A1-46BA-4BE7-67C7-FA69C3471B68}"/>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381000" y="761925"/>
            <a:ext cx="498583" cy="281051"/>
          </a:xfrm>
          <a:prstGeom prst="rect">
            <a:avLst/>
          </a:prstGeom>
        </p:spPr>
      </p:pic>
    </p:spTree>
    <p:extLst>
      <p:ext uri="{BB962C8B-B14F-4D97-AF65-F5344CB8AC3E}">
        <p14:creationId xmlns:p14="http://schemas.microsoft.com/office/powerpoint/2010/main" val="360602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1"/>
        </a:solidFill>
        <a:effectLst/>
      </p:bgPr>
    </p:bg>
    <p:spTree>
      <p:nvGrpSpPr>
        <p:cNvPr id="1" name=""/>
        <p:cNvGrpSpPr/>
        <p:nvPr/>
      </p:nvGrpSpPr>
      <p:grpSpPr>
        <a:xfrm>
          <a:off x="0" y="0"/>
          <a:ext cx="0" cy="0"/>
          <a:chOff x="0" y="0"/>
          <a:chExt cx="0" cy="0"/>
        </a:xfrm>
      </p:grpSpPr>
      <p:sp>
        <p:nvSpPr>
          <p:cNvPr id="1597" name="Houndstooth">
            <a:extLst>
              <a:ext uri="{FF2B5EF4-FFF2-40B4-BE49-F238E27FC236}">
                <a16:creationId xmlns:a16="http://schemas.microsoft.com/office/drawing/2014/main" id="{F6C62AC0-AB59-4522-F2DA-C842A49529BE}"/>
              </a:ext>
            </a:extLst>
          </p:cNvPr>
          <p:cNvSpPr>
            <a:spLocks noGrp="1" noRot="1" noMove="1" noResize="1" noEditPoints="1" noAdjustHandles="1" noChangeArrowheads="1" noChangeShapeType="1"/>
          </p:cNvSpPr>
          <p:nvPr userDrawn="1"/>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accent3">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6" name="Gradient">
            <a:extLst>
              <a:ext uri="{FF2B5EF4-FFF2-40B4-BE49-F238E27FC236}">
                <a16:creationId xmlns:a16="http://schemas.microsoft.com/office/drawing/2014/main" id="{AA06ABDA-9888-9ACC-DD99-5EF2CDE019E6}"/>
              </a:ext>
            </a:extLst>
          </p:cNvPr>
          <p:cNvSpPr>
            <a:spLocks noGrp="1" noRot="1" noMove="1" noResize="1" noEditPoints="1" noAdjustHandles="1" noChangeArrowheads="1" noChangeShapeType="1"/>
          </p:cNvSpPr>
          <p:nvPr userDrawn="1"/>
        </p:nvSpPr>
        <p:spPr>
          <a:xfrm>
            <a:off x="0" y="-2148"/>
            <a:ext cx="7315200" cy="4119096"/>
          </a:xfrm>
          <a:prstGeom prst="rect">
            <a:avLst/>
          </a:prstGeom>
          <a:gradFill flip="none" rotWithShape="1">
            <a:gsLst>
              <a:gs pos="50000">
                <a:schemeClr val="accent1"/>
              </a:gs>
              <a:gs pos="100000">
                <a:schemeClr val="accent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7" name="R Corner Bug">
            <a:extLst>
              <a:ext uri="{FF2B5EF4-FFF2-40B4-BE49-F238E27FC236}">
                <a16:creationId xmlns:a16="http://schemas.microsoft.com/office/drawing/2014/main" id="{E64DDD20-D504-CBC7-351F-FDF126ADD7FA}"/>
              </a:ext>
            </a:extLst>
          </p:cNvPr>
          <p:cNvPicPr>
            <a:picLocks noGrp="1" noRot="1" noMove="1" noResize="1" noEditPoints="1" noAdjustHandles="1" noChangeArrowheads="1" noChangeShapeType="1" noCrop="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7000875" y="3786142"/>
            <a:ext cx="190500" cy="190500"/>
          </a:xfrm>
          <a:prstGeom prst="rect">
            <a:avLst/>
          </a:prstGeom>
        </p:spPr>
      </p:pic>
      <p:sp>
        <p:nvSpPr>
          <p:cNvPr id="11" name="Subtitle">
            <a:extLst>
              <a:ext uri="{FF2B5EF4-FFF2-40B4-BE49-F238E27FC236}">
                <a16:creationId xmlns:a16="http://schemas.microsoft.com/office/drawing/2014/main" id="{82AF03D6-8F38-EABA-6727-34DF176559F0}"/>
              </a:ext>
            </a:extLst>
          </p:cNvPr>
          <p:cNvSpPr>
            <a:spLocks noGrp="1" noRot="1" noMove="1" noResize="1" noEditPoints="1" noAdjustHandles="1" noChangeArrowheads="1" noChangeShapeType="1"/>
          </p:cNvSpPr>
          <p:nvPr userDrawn="1">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10" name="Copyright">
            <a:extLst>
              <a:ext uri="{FF2B5EF4-FFF2-40B4-BE49-F238E27FC236}">
                <a16:creationId xmlns:a16="http://schemas.microsoft.com/office/drawing/2014/main" id="{45B10A7B-A180-F536-0E6F-380E82CD3C8B}"/>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cxnSp>
        <p:nvCxnSpPr>
          <p:cNvPr id="1600" name="Line Bottom">
            <a:extLst>
              <a:ext uri="{FF2B5EF4-FFF2-40B4-BE49-F238E27FC236}">
                <a16:creationId xmlns:a16="http://schemas.microsoft.com/office/drawing/2014/main" id="{4C2CCE12-9BD0-15DE-83FD-BA1026CCDAFB}"/>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a:extLst>
              <a:ext uri="{FF2B5EF4-FFF2-40B4-BE49-F238E27FC236}">
                <a16:creationId xmlns:a16="http://schemas.microsoft.com/office/drawing/2014/main" id="{19439DDD-F3A6-8F57-629C-090FC2E97DCC}"/>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spTree>
    <p:extLst>
      <p:ext uri="{BB962C8B-B14F-4D97-AF65-F5344CB8AC3E}">
        <p14:creationId xmlns:p14="http://schemas.microsoft.com/office/powerpoint/2010/main" val="200283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tx2"/>
        </a:solidFill>
        <a:effectLst/>
      </p:bgPr>
    </p:bg>
    <p:spTree>
      <p:nvGrpSpPr>
        <p:cNvPr id="1" name=""/>
        <p:cNvGrpSpPr/>
        <p:nvPr/>
      </p:nvGrpSpPr>
      <p:grpSpPr>
        <a:xfrm>
          <a:off x="0" y="0"/>
          <a:ext cx="0" cy="0"/>
          <a:chOff x="0" y="0"/>
          <a:chExt cx="0" cy="0"/>
        </a:xfrm>
      </p:grpSpPr>
      <p:sp>
        <p:nvSpPr>
          <p:cNvPr id="9" name="Houndstooth">
            <a:extLst>
              <a:ext uri="{FF2B5EF4-FFF2-40B4-BE49-F238E27FC236}">
                <a16:creationId xmlns:a16="http://schemas.microsoft.com/office/drawing/2014/main" id="{65A934E9-8D5C-E689-E365-8E9605C33404}"/>
              </a:ext>
            </a:extLst>
          </p:cNvPr>
          <p:cNvSpPr>
            <a:spLocks noGrp="1" noRot="1" noMove="1" noResize="1" noEditPoints="1" noAdjustHandles="1" noChangeArrowheads="1" noChangeShapeType="1"/>
          </p:cNvSpPr>
          <p:nvPr userDrawn="1"/>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1A5A8E">
              <a:alpha val="12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5" name="Gradient">
            <a:extLst>
              <a:ext uri="{FF2B5EF4-FFF2-40B4-BE49-F238E27FC236}">
                <a16:creationId xmlns:a16="http://schemas.microsoft.com/office/drawing/2014/main" id="{167E52E3-42DD-EF0C-F7E6-08874E3FA0D1}"/>
              </a:ext>
            </a:extLst>
          </p:cNvPr>
          <p:cNvSpPr>
            <a:spLocks noGrp="1" noRot="1" noMove="1" noResize="1" noEditPoints="1" noAdjustHandles="1" noChangeArrowheads="1" noChangeShapeType="1"/>
          </p:cNvSpPr>
          <p:nvPr userDrawn="1"/>
        </p:nvSpPr>
        <p:spPr>
          <a:xfrm>
            <a:off x="0" y="-4296"/>
            <a:ext cx="7315200" cy="4119096"/>
          </a:xfrm>
          <a:prstGeom prst="rect">
            <a:avLst/>
          </a:prstGeom>
          <a:gradFill flip="none" rotWithShape="1">
            <a:gsLst>
              <a:gs pos="50000">
                <a:schemeClr val="tx2"/>
              </a:gs>
              <a:gs pos="100000">
                <a:schemeClr val="tx2">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a:p>
        </p:txBody>
      </p:sp>
      <p:pic>
        <p:nvPicPr>
          <p:cNvPr id="2" name="R Corner Bug">
            <a:extLst>
              <a:ext uri="{FF2B5EF4-FFF2-40B4-BE49-F238E27FC236}">
                <a16:creationId xmlns:a16="http://schemas.microsoft.com/office/drawing/2014/main" id="{47E99DAE-D5DF-53CF-CB69-1ED3EF464303}"/>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0" name="Subtitle">
            <a:extLst>
              <a:ext uri="{FF2B5EF4-FFF2-40B4-BE49-F238E27FC236}">
                <a16:creationId xmlns:a16="http://schemas.microsoft.com/office/drawing/2014/main" id="{85AFBBE3-DAF8-0C84-0823-A0BC1EBA87F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7" name="Copyright">
            <a:extLst>
              <a:ext uri="{FF2B5EF4-FFF2-40B4-BE49-F238E27FC236}">
                <a16:creationId xmlns:a16="http://schemas.microsoft.com/office/drawing/2014/main" id="{426D5920-CBAF-B0B6-DCA6-FC184676F38C}"/>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6BD4676B-D71C-3FE5-8958-19ECFC0EA908}"/>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accent2"/>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386DC184-D559-3875-E7F6-7C5FA9496CBC}"/>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spTree>
    <p:extLst>
      <p:ext uri="{BB962C8B-B14F-4D97-AF65-F5344CB8AC3E}">
        <p14:creationId xmlns:p14="http://schemas.microsoft.com/office/powerpoint/2010/main" val="426772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 Green">
    <p:bg>
      <p:bgPr>
        <a:solidFill>
          <a:srgbClr val="166050"/>
        </a:solidFill>
        <a:effectLst/>
      </p:bgPr>
    </p:bg>
    <p:spTree>
      <p:nvGrpSpPr>
        <p:cNvPr id="1" name=""/>
        <p:cNvGrpSpPr/>
        <p:nvPr/>
      </p:nvGrpSpPr>
      <p:grpSpPr>
        <a:xfrm>
          <a:off x="0" y="0"/>
          <a:ext cx="0" cy="0"/>
          <a:chOff x="0" y="0"/>
          <a:chExt cx="0" cy="0"/>
        </a:xfrm>
      </p:grpSpPr>
      <p:sp>
        <p:nvSpPr>
          <p:cNvPr id="17" name="Houndstooth">
            <a:extLst>
              <a:ext uri="{FF2B5EF4-FFF2-40B4-BE49-F238E27FC236}">
                <a16:creationId xmlns:a16="http://schemas.microsoft.com/office/drawing/2014/main" id="{DD79FE5E-83CB-A82A-4486-29969273F97A}"/>
              </a:ext>
            </a:extLst>
          </p:cNvPr>
          <p:cNvSpPr>
            <a:spLocks noGrp="1" noRot="1" noMove="1" noResize="1" noEditPoints="1" noAdjustHandles="1" noChangeArrowheads="1" noChangeShapeType="1"/>
          </p:cNvSpPr>
          <p:nvPr userDrawn="1"/>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74AFA2">
              <a:alpha val="7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5" name="Gradient">
            <a:extLst>
              <a:ext uri="{FF2B5EF4-FFF2-40B4-BE49-F238E27FC236}">
                <a16:creationId xmlns:a16="http://schemas.microsoft.com/office/drawing/2014/main" id="{8B164F15-53FA-C88B-07D9-E031FD89D5D6}"/>
              </a:ext>
            </a:extLst>
          </p:cNvPr>
          <p:cNvSpPr>
            <a:spLocks noGrp="1" noRot="1" noMove="1" noResize="1" noEditPoints="1" noAdjustHandles="1" noChangeArrowheads="1" noChangeShapeType="1"/>
          </p:cNvSpPr>
          <p:nvPr userDrawn="1"/>
        </p:nvSpPr>
        <p:spPr>
          <a:xfrm>
            <a:off x="0" y="-4296"/>
            <a:ext cx="7315200" cy="4119096"/>
          </a:xfrm>
          <a:prstGeom prst="rect">
            <a:avLst/>
          </a:prstGeom>
          <a:gradFill flip="none" rotWithShape="1">
            <a:gsLst>
              <a:gs pos="50000">
                <a:srgbClr val="166050"/>
              </a:gs>
              <a:gs pos="100000">
                <a:srgbClr val="166050">
                  <a:alpha val="0"/>
                </a:srgb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2" name="R Corner Bug">
            <a:extLst>
              <a:ext uri="{FF2B5EF4-FFF2-40B4-BE49-F238E27FC236}">
                <a16:creationId xmlns:a16="http://schemas.microsoft.com/office/drawing/2014/main" id="{52586CC3-9C6D-2320-68A3-BE152592958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8" name="Subtitle">
            <a:extLst>
              <a:ext uri="{FF2B5EF4-FFF2-40B4-BE49-F238E27FC236}">
                <a16:creationId xmlns:a16="http://schemas.microsoft.com/office/drawing/2014/main" id="{D4BA80D5-6FFF-6098-D26D-C3632BD4703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12" name="Copyright">
            <a:extLst>
              <a:ext uri="{FF2B5EF4-FFF2-40B4-BE49-F238E27FC236}">
                <a16:creationId xmlns:a16="http://schemas.microsoft.com/office/drawing/2014/main" id="{B0171309-A1C7-084A-D3C0-29CFC6FB9EC3}"/>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26" name="Line Bottom">
            <a:extLst>
              <a:ext uri="{FF2B5EF4-FFF2-40B4-BE49-F238E27FC236}">
                <a16:creationId xmlns:a16="http://schemas.microsoft.com/office/drawing/2014/main" id="{8B817EBC-6C75-23A2-3363-67304A9DC00A}"/>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rgbClr val="74AFA2"/>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Title">
            <a:extLst>
              <a:ext uri="{FF2B5EF4-FFF2-40B4-BE49-F238E27FC236}">
                <a16:creationId xmlns:a16="http://schemas.microsoft.com/office/drawing/2014/main" id="{E118C462-9C9A-CBC1-1AEE-5B38CC40DF81}"/>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spTree>
    <p:extLst>
      <p:ext uri="{BB962C8B-B14F-4D97-AF65-F5344CB8AC3E}">
        <p14:creationId xmlns:p14="http://schemas.microsoft.com/office/powerpoint/2010/main" val="21632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Title - Black">
    <p:bg>
      <p:bgPr>
        <a:solidFill>
          <a:schemeClr val="tx1"/>
        </a:solidFill>
        <a:effectLst/>
      </p:bgPr>
    </p:bg>
    <p:spTree>
      <p:nvGrpSpPr>
        <p:cNvPr id="1" name=""/>
        <p:cNvGrpSpPr/>
        <p:nvPr/>
      </p:nvGrpSpPr>
      <p:grpSpPr>
        <a:xfrm>
          <a:off x="0" y="0"/>
          <a:ext cx="0" cy="0"/>
          <a:chOff x="0" y="0"/>
          <a:chExt cx="0" cy="0"/>
        </a:xfrm>
      </p:grpSpPr>
      <p:sp>
        <p:nvSpPr>
          <p:cNvPr id="10" name="Houndstooth">
            <a:extLst>
              <a:ext uri="{FF2B5EF4-FFF2-40B4-BE49-F238E27FC236}">
                <a16:creationId xmlns:a16="http://schemas.microsoft.com/office/drawing/2014/main" id="{2E87A12D-CD1E-B95A-AC0D-B4C8835C31B1}"/>
              </a:ext>
            </a:extLst>
          </p:cNvPr>
          <p:cNvSpPr>
            <a:spLocks noGrp="1" noRot="1" noMove="1" noResize="1" noEditPoints="1" noAdjustHandles="1" noChangeArrowheads="1" noChangeShapeType="1"/>
          </p:cNvSpPr>
          <p:nvPr userDrawn="1"/>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rgbClr val="FCFDFE">
              <a:alpha val="5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5" name="Gradient">
            <a:extLst>
              <a:ext uri="{FF2B5EF4-FFF2-40B4-BE49-F238E27FC236}">
                <a16:creationId xmlns:a16="http://schemas.microsoft.com/office/drawing/2014/main" id="{D29EFF03-4191-9DF5-67ED-0B5709BB4C4C}"/>
              </a:ext>
            </a:extLst>
          </p:cNvPr>
          <p:cNvSpPr>
            <a:spLocks noGrp="1" noRot="1" noMove="1" noResize="1" noEditPoints="1" noAdjustHandles="1" noChangeArrowheads="1" noChangeShapeType="1"/>
          </p:cNvSpPr>
          <p:nvPr userDrawn="1"/>
        </p:nvSpPr>
        <p:spPr>
          <a:xfrm>
            <a:off x="0" y="-4296"/>
            <a:ext cx="7315200" cy="4119096"/>
          </a:xfrm>
          <a:prstGeom prst="rect">
            <a:avLst/>
          </a:prstGeom>
          <a:gradFill flip="none" rotWithShape="1">
            <a:gsLst>
              <a:gs pos="50000">
                <a:schemeClr val="tx1"/>
              </a:gs>
              <a:gs pos="100000">
                <a:schemeClr val="tx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2" name="R Corner Bug">
            <a:extLst>
              <a:ext uri="{FF2B5EF4-FFF2-40B4-BE49-F238E27FC236}">
                <a16:creationId xmlns:a16="http://schemas.microsoft.com/office/drawing/2014/main" id="{C231896E-E54D-5917-7287-DD9BF2859E9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1" name="Subtitle">
            <a:extLst>
              <a:ext uri="{FF2B5EF4-FFF2-40B4-BE49-F238E27FC236}">
                <a16:creationId xmlns:a16="http://schemas.microsoft.com/office/drawing/2014/main" id="{C2575DF4-A82F-2208-9976-DF47EB11153C}"/>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bg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7" name="Copyright">
            <a:extLst>
              <a:ext uri="{FF2B5EF4-FFF2-40B4-BE49-F238E27FC236}">
                <a16:creationId xmlns:a16="http://schemas.microsoft.com/office/drawing/2014/main" id="{1095C96F-DF36-BD7F-2842-442C9EED5256}"/>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6" name="Line Bottom">
            <a:extLst>
              <a:ext uri="{FF2B5EF4-FFF2-40B4-BE49-F238E27FC236}">
                <a16:creationId xmlns:a16="http://schemas.microsoft.com/office/drawing/2014/main" id="{862F1064-EDF8-2877-B932-D6A906F8E258}"/>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accent4"/>
            </a:solidFill>
            <a:tailEnd type="none"/>
          </a:ln>
          <a:effectLst/>
        </p:spPr>
        <p:style>
          <a:lnRef idx="2">
            <a:schemeClr val="accent1"/>
          </a:lnRef>
          <a:fillRef idx="0">
            <a:schemeClr val="accent1"/>
          </a:fillRef>
          <a:effectRef idx="1">
            <a:schemeClr val="accent1"/>
          </a:effectRef>
          <a:fontRef idx="minor">
            <a:schemeClr val="tx1"/>
          </a:fontRef>
        </p:style>
      </p:cxnSp>
      <p:sp>
        <p:nvSpPr>
          <p:cNvPr id="6" name="Title">
            <a:extLst>
              <a:ext uri="{FF2B5EF4-FFF2-40B4-BE49-F238E27FC236}">
                <a16:creationId xmlns:a16="http://schemas.microsoft.com/office/drawing/2014/main" id="{B696329F-56CB-E16E-FB8D-C6EB2EE2753E}"/>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bg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spTree>
    <p:extLst>
      <p:ext uri="{BB962C8B-B14F-4D97-AF65-F5344CB8AC3E}">
        <p14:creationId xmlns:p14="http://schemas.microsoft.com/office/powerpoint/2010/main" val="21214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52FD9B-0DBA-BA15-4D06-CEEF47471520}"/>
              </a:ext>
            </a:extLst>
          </p:cNvPr>
          <p:cNvPicPr>
            <a:picLocks noChangeAspect="1"/>
          </p:cNvPicPr>
          <p:nvPr userDrawn="1"/>
        </p:nvPicPr>
        <p:blipFill rotWithShape="1">
          <a:blip r:embed="rId2"/>
          <a:srcRect l="-331" r="82113"/>
          <a:stretch/>
        </p:blipFill>
        <p:spPr>
          <a:xfrm>
            <a:off x="-24224" y="0"/>
            <a:ext cx="1332614" cy="4114800"/>
          </a:xfrm>
          <a:prstGeom prst="rect">
            <a:avLst/>
          </a:prstGeom>
          <a:effectLst>
            <a:outerShdw blurRad="50800" dist="38100" dir="2700000" algn="ctr" rotWithShape="0">
              <a:srgbClr val="000000">
                <a:alpha val="7000"/>
              </a:srgbClr>
            </a:outerShdw>
          </a:effectLst>
        </p:spPr>
      </p:pic>
      <p:sp>
        <p:nvSpPr>
          <p:cNvPr id="4" name="TextBox 3">
            <a:extLst>
              <a:ext uri="{FF2B5EF4-FFF2-40B4-BE49-F238E27FC236}">
                <a16:creationId xmlns:a16="http://schemas.microsoft.com/office/drawing/2014/main" id="{606D1138-7D8E-6E69-A421-8A2ECA63B8F6}"/>
              </a:ext>
            </a:extLst>
          </p:cNvPr>
          <p:cNvSpPr txBox="1"/>
          <p:nvPr userDrawn="1"/>
        </p:nvSpPr>
        <p:spPr>
          <a:xfrm>
            <a:off x="0" y="3968606"/>
            <a:ext cx="1371600" cy="146194"/>
          </a:xfrm>
          <a:prstGeom prst="rect">
            <a:avLst/>
          </a:prstGeom>
          <a:noFill/>
        </p:spPr>
        <p:txBody>
          <a:bodyPr wrap="square" rtlCol="0" anchor="ctr">
            <a:spAutoFit/>
          </a:bodyPr>
          <a:lstStyle/>
          <a:p>
            <a:pPr algn="l"/>
            <a:r>
              <a:rPr lang="en-US" sz="350" b="0" i="0" u="none" strike="noStrike" kern="1200" baseline="0" dirty="0">
                <a:solidFill>
                  <a:schemeClr val="bg1"/>
                </a:solidFill>
                <a:latin typeface="+mj-lt"/>
                <a:ea typeface="ＭＳ Ｐゴシック" charset="-128"/>
                <a:cs typeface="Trebuchet MS"/>
              </a:rPr>
              <a:t>© Relativity. All rights reserved.</a:t>
            </a:r>
          </a:p>
        </p:txBody>
      </p:sp>
      <p:pic>
        <p:nvPicPr>
          <p:cNvPr id="6" name="Picture 5" descr="Logo&#10;&#10;Description automatically generated">
            <a:extLst>
              <a:ext uri="{FF2B5EF4-FFF2-40B4-BE49-F238E27FC236}">
                <a16:creationId xmlns:a16="http://schemas.microsoft.com/office/drawing/2014/main" id="{EF018C44-BBE6-32E7-31DD-AD93F1FF826A}"/>
              </a:ext>
            </a:extLst>
          </p:cNvPr>
          <p:cNvPicPr>
            <a:picLocks noChangeAspect="1"/>
          </p:cNvPicPr>
          <p:nvPr userDrawn="1"/>
        </p:nvPicPr>
        <p:blipFill>
          <a:blip r:embed="rId3">
            <a:biLevel thresh="50000"/>
          </a:blip>
          <a:stretch>
            <a:fillRect/>
          </a:stretch>
        </p:blipFill>
        <p:spPr>
          <a:xfrm>
            <a:off x="93098" y="3920356"/>
            <a:ext cx="338702" cy="65981"/>
          </a:xfrm>
          <a:prstGeom prst="rect">
            <a:avLst/>
          </a:prstGeom>
        </p:spPr>
      </p:pic>
      <p:sp>
        <p:nvSpPr>
          <p:cNvPr id="21" name="Content Placeholder 2">
            <a:extLst>
              <a:ext uri="{FF2B5EF4-FFF2-40B4-BE49-F238E27FC236}">
                <a16:creationId xmlns:a16="http://schemas.microsoft.com/office/drawing/2014/main" id="{BD8A0F9E-4D11-7C37-F9E5-22F48D3552C1}"/>
              </a:ext>
            </a:extLst>
          </p:cNvPr>
          <p:cNvSpPr>
            <a:spLocks noGrp="1"/>
          </p:cNvSpPr>
          <p:nvPr>
            <p:ph idx="1" hasCustomPrompt="1"/>
          </p:nvPr>
        </p:nvSpPr>
        <p:spPr>
          <a:xfrm>
            <a:off x="1597264" y="426452"/>
            <a:ext cx="5486400" cy="2697748"/>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19">
            <a:extLst>
              <a:ext uri="{FF2B5EF4-FFF2-40B4-BE49-F238E27FC236}">
                <a16:creationId xmlns:a16="http://schemas.microsoft.com/office/drawing/2014/main" id="{842E586E-EED5-94B3-E17C-589CCA8183E9}"/>
              </a:ext>
            </a:extLst>
          </p:cNvPr>
          <p:cNvSpPr txBox="1"/>
          <p:nvPr userDrawn="1"/>
        </p:nvSpPr>
        <p:spPr>
          <a:xfrm>
            <a:off x="79824" y="1143000"/>
            <a:ext cx="1143858" cy="307777"/>
          </a:xfrm>
          <a:prstGeom prst="rect">
            <a:avLst/>
          </a:prstGeom>
          <a:noFill/>
        </p:spPr>
        <p:txBody>
          <a:bodyPr wrap="square" rtlCol="0" anchor="ctr">
            <a:spAutoFit/>
          </a:bodyPr>
          <a:lstStyle/>
          <a:p>
            <a:pPr algn="ctr"/>
            <a:r>
              <a:rPr lang="en-US" sz="1400" b="1" dirty="0">
                <a:solidFill>
                  <a:srgbClr val="191919"/>
                </a:solidFill>
                <a:latin typeface="+mj-lt"/>
              </a:rPr>
              <a:t>Resources</a:t>
            </a:r>
          </a:p>
        </p:txBody>
      </p:sp>
      <p:pic>
        <p:nvPicPr>
          <p:cNvPr id="2" name="Picture 1">
            <a:extLst>
              <a:ext uri="{FF2B5EF4-FFF2-40B4-BE49-F238E27FC236}">
                <a16:creationId xmlns:a16="http://schemas.microsoft.com/office/drawing/2014/main" id="{08007C41-37F2-7730-D795-38C05E7B5896}"/>
              </a:ext>
            </a:extLst>
          </p:cNvPr>
          <p:cNvPicPr>
            <a:picLocks noChangeAspect="1"/>
          </p:cNvPicPr>
          <p:nvPr userDrawn="1"/>
        </p:nvPicPr>
        <p:blipFill>
          <a:blip r:embed="rId4">
            <a:duotone>
              <a:prstClr val="black"/>
              <a:schemeClr val="tx2">
                <a:tint val="45000"/>
                <a:satMod val="400000"/>
              </a:schemeClr>
            </a:duotone>
          </a:blip>
          <a:srcRect/>
          <a:stretch/>
        </p:blipFill>
        <p:spPr>
          <a:xfrm>
            <a:off x="6620857" y="3955048"/>
            <a:ext cx="601722" cy="62578"/>
          </a:xfrm>
          <a:prstGeom prst="rect">
            <a:avLst/>
          </a:prstGeom>
          <a:noFill/>
        </p:spPr>
      </p:pic>
    </p:spTree>
    <p:extLst>
      <p:ext uri="{BB962C8B-B14F-4D97-AF65-F5344CB8AC3E}">
        <p14:creationId xmlns:p14="http://schemas.microsoft.com/office/powerpoint/2010/main" val="4397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 White">
    <p:bg>
      <p:bgPr>
        <a:solidFill>
          <a:schemeClr val="bg1"/>
        </a:solidFill>
        <a:effectLst/>
      </p:bgPr>
    </p:bg>
    <p:spTree>
      <p:nvGrpSpPr>
        <p:cNvPr id="1" name=""/>
        <p:cNvGrpSpPr/>
        <p:nvPr/>
      </p:nvGrpSpPr>
      <p:grpSpPr>
        <a:xfrm>
          <a:off x="0" y="0"/>
          <a:ext cx="0" cy="0"/>
          <a:chOff x="0" y="0"/>
          <a:chExt cx="0" cy="0"/>
        </a:xfrm>
      </p:grpSpPr>
      <p:sp>
        <p:nvSpPr>
          <p:cNvPr id="3" name="Houndstooth">
            <a:extLst>
              <a:ext uri="{FF2B5EF4-FFF2-40B4-BE49-F238E27FC236}">
                <a16:creationId xmlns:a16="http://schemas.microsoft.com/office/drawing/2014/main" id="{7E211554-7CD6-BF8A-3FA1-C6CAE5E6879C}"/>
              </a:ext>
            </a:extLst>
          </p:cNvPr>
          <p:cNvSpPr>
            <a:spLocks noGrp="1" noRot="1" noMove="1" noResize="1" noEditPoints="1" noAdjustHandles="1" noChangeArrowheads="1" noChangeShapeType="1"/>
          </p:cNvSpPr>
          <p:nvPr userDrawn="1"/>
        </p:nvSpPr>
        <p:spPr>
          <a:xfrm>
            <a:off x="-5353" y="-3269"/>
            <a:ext cx="7325906" cy="4121338"/>
          </a:xfrm>
          <a:custGeom>
            <a:avLst/>
            <a:gdLst>
              <a:gd name="csX0" fmla="*/ 14312808 w 14651812"/>
              <a:gd name="csY0" fmla="*/ 7326999 h 8242676"/>
              <a:gd name="csX1" fmla="*/ 14630400 w 14651812"/>
              <a:gd name="csY1" fmla="*/ 7326999 h 8242676"/>
              <a:gd name="csX2" fmla="*/ 14630400 w 14651812"/>
              <a:gd name="csY2" fmla="*/ 8060047 h 8242676"/>
              <a:gd name="csX3" fmla="*/ 13559512 w 14651812"/>
              <a:gd name="csY3" fmla="*/ 7326999 h 8242676"/>
              <a:gd name="csX4" fmla="*/ 14194504 w 14651812"/>
              <a:gd name="csY4" fmla="*/ 7326999 h 8242676"/>
              <a:gd name="csX5" fmla="*/ 14194580 w 14651812"/>
              <a:gd name="csY5" fmla="*/ 7326999 h 8242676"/>
              <a:gd name="csX6" fmla="*/ 14194804 w 14651812"/>
              <a:gd name="csY6" fmla="*/ 7326999 h 8242676"/>
              <a:gd name="csX7" fmla="*/ 14279102 w 14651812"/>
              <a:gd name="csY7" fmla="*/ 7382288 h 8242676"/>
              <a:gd name="csX8" fmla="*/ 14651812 w 14651812"/>
              <a:gd name="csY8" fmla="*/ 8242676 h 8242676"/>
              <a:gd name="csX9" fmla="*/ 13956230 w 14651812"/>
              <a:gd name="csY9" fmla="*/ 8242676 h 8242676"/>
              <a:gd name="csX10" fmla="*/ 12806220 w 14651812"/>
              <a:gd name="csY10" fmla="*/ 7326999 h 8242676"/>
              <a:gd name="csX11" fmla="*/ 13441208 w 14651812"/>
              <a:gd name="csY11" fmla="*/ 7326999 h 8242676"/>
              <a:gd name="csX12" fmla="*/ 13441284 w 14651812"/>
              <a:gd name="csY12" fmla="*/ 7326999 h 8242676"/>
              <a:gd name="csX13" fmla="*/ 13441512 w 14651812"/>
              <a:gd name="csY13" fmla="*/ 7326999 h 8242676"/>
              <a:gd name="csX14" fmla="*/ 13525808 w 14651812"/>
              <a:gd name="csY14" fmla="*/ 7382288 h 8242676"/>
              <a:gd name="csX15" fmla="*/ 13898516 w 14651812"/>
              <a:gd name="csY15" fmla="*/ 8242676 h 8242676"/>
              <a:gd name="csX16" fmla="*/ 13202936 w 14651812"/>
              <a:gd name="csY16" fmla="*/ 8242676 h 8242676"/>
              <a:gd name="csX17" fmla="*/ 12052926 w 14651812"/>
              <a:gd name="csY17" fmla="*/ 7326999 h 8242676"/>
              <a:gd name="csX18" fmla="*/ 12687916 w 14651812"/>
              <a:gd name="csY18" fmla="*/ 7326999 h 8242676"/>
              <a:gd name="csX19" fmla="*/ 12687992 w 14651812"/>
              <a:gd name="csY19" fmla="*/ 7326999 h 8242676"/>
              <a:gd name="csX20" fmla="*/ 12688220 w 14651812"/>
              <a:gd name="csY20" fmla="*/ 7326999 h 8242676"/>
              <a:gd name="csX21" fmla="*/ 12772516 w 14651812"/>
              <a:gd name="csY21" fmla="*/ 7382288 h 8242676"/>
              <a:gd name="csX22" fmla="*/ 13145224 w 14651812"/>
              <a:gd name="csY22" fmla="*/ 8242676 h 8242676"/>
              <a:gd name="csX23" fmla="*/ 12449644 w 14651812"/>
              <a:gd name="csY23" fmla="*/ 8242676 h 8242676"/>
              <a:gd name="csX24" fmla="*/ 11299632 w 14651812"/>
              <a:gd name="csY24" fmla="*/ 7326999 h 8242676"/>
              <a:gd name="csX25" fmla="*/ 11934622 w 14651812"/>
              <a:gd name="csY25" fmla="*/ 7326999 h 8242676"/>
              <a:gd name="csX26" fmla="*/ 11934698 w 14651812"/>
              <a:gd name="csY26" fmla="*/ 7326999 h 8242676"/>
              <a:gd name="csX27" fmla="*/ 11934924 w 14651812"/>
              <a:gd name="csY27" fmla="*/ 7326999 h 8242676"/>
              <a:gd name="csX28" fmla="*/ 12019220 w 14651812"/>
              <a:gd name="csY28" fmla="*/ 7382288 h 8242676"/>
              <a:gd name="csX29" fmla="*/ 12391930 w 14651812"/>
              <a:gd name="csY29" fmla="*/ 8242676 h 8242676"/>
              <a:gd name="csX30" fmla="*/ 11696350 w 14651812"/>
              <a:gd name="csY30" fmla="*/ 8242676 h 8242676"/>
              <a:gd name="csX31" fmla="*/ 10546262 w 14651812"/>
              <a:gd name="csY31" fmla="*/ 7326999 h 8242676"/>
              <a:gd name="csX32" fmla="*/ 11181252 w 14651812"/>
              <a:gd name="csY32" fmla="*/ 7326999 h 8242676"/>
              <a:gd name="csX33" fmla="*/ 11181328 w 14651812"/>
              <a:gd name="csY33" fmla="*/ 7326999 h 8242676"/>
              <a:gd name="csX34" fmla="*/ 11181556 w 14651812"/>
              <a:gd name="csY34" fmla="*/ 7326999 h 8242676"/>
              <a:gd name="csX35" fmla="*/ 11265852 w 14651812"/>
              <a:gd name="csY35" fmla="*/ 7382288 h 8242676"/>
              <a:gd name="csX36" fmla="*/ 11638560 w 14651812"/>
              <a:gd name="csY36" fmla="*/ 8242676 h 8242676"/>
              <a:gd name="csX37" fmla="*/ 10942980 w 14651812"/>
              <a:gd name="csY37" fmla="*/ 8242676 h 8242676"/>
              <a:gd name="csX38" fmla="*/ 9792968 w 14651812"/>
              <a:gd name="csY38" fmla="*/ 7326999 h 8242676"/>
              <a:gd name="csX39" fmla="*/ 10427960 w 14651812"/>
              <a:gd name="csY39" fmla="*/ 7326999 h 8242676"/>
              <a:gd name="csX40" fmla="*/ 10428036 w 14651812"/>
              <a:gd name="csY40" fmla="*/ 7326999 h 8242676"/>
              <a:gd name="csX41" fmla="*/ 10428262 w 14651812"/>
              <a:gd name="csY41" fmla="*/ 7326999 h 8242676"/>
              <a:gd name="csX42" fmla="*/ 10512560 w 14651812"/>
              <a:gd name="csY42" fmla="*/ 7382288 h 8242676"/>
              <a:gd name="csX43" fmla="*/ 10885268 w 14651812"/>
              <a:gd name="csY43" fmla="*/ 8242676 h 8242676"/>
              <a:gd name="csX44" fmla="*/ 10189688 w 14651812"/>
              <a:gd name="csY44" fmla="*/ 8242676 h 8242676"/>
              <a:gd name="csX45" fmla="*/ 9039676 w 14651812"/>
              <a:gd name="csY45" fmla="*/ 7326999 h 8242676"/>
              <a:gd name="csX46" fmla="*/ 9674664 w 14651812"/>
              <a:gd name="csY46" fmla="*/ 7326999 h 8242676"/>
              <a:gd name="csX47" fmla="*/ 9674740 w 14651812"/>
              <a:gd name="csY47" fmla="*/ 7326999 h 8242676"/>
              <a:gd name="csX48" fmla="*/ 9674968 w 14651812"/>
              <a:gd name="csY48" fmla="*/ 7326999 h 8242676"/>
              <a:gd name="csX49" fmla="*/ 9759264 w 14651812"/>
              <a:gd name="csY49" fmla="*/ 7382288 h 8242676"/>
              <a:gd name="csX50" fmla="*/ 10131972 w 14651812"/>
              <a:gd name="csY50" fmla="*/ 8242676 h 8242676"/>
              <a:gd name="csX51" fmla="*/ 9436392 w 14651812"/>
              <a:gd name="csY51" fmla="*/ 8242676 h 8242676"/>
              <a:gd name="csX52" fmla="*/ 8286380 w 14651812"/>
              <a:gd name="csY52" fmla="*/ 7326999 h 8242676"/>
              <a:gd name="csX53" fmla="*/ 8921372 w 14651812"/>
              <a:gd name="csY53" fmla="*/ 7326999 h 8242676"/>
              <a:gd name="csX54" fmla="*/ 8921448 w 14651812"/>
              <a:gd name="csY54" fmla="*/ 7326999 h 8242676"/>
              <a:gd name="csX55" fmla="*/ 8921674 w 14651812"/>
              <a:gd name="csY55" fmla="*/ 7326999 h 8242676"/>
              <a:gd name="csX56" fmla="*/ 9005972 w 14651812"/>
              <a:gd name="csY56" fmla="*/ 7382288 h 8242676"/>
              <a:gd name="csX57" fmla="*/ 9378680 w 14651812"/>
              <a:gd name="csY57" fmla="*/ 8242676 h 8242676"/>
              <a:gd name="csX58" fmla="*/ 8683100 w 14651812"/>
              <a:gd name="csY58" fmla="*/ 8242676 h 8242676"/>
              <a:gd name="csX59" fmla="*/ 7533088 w 14651812"/>
              <a:gd name="csY59" fmla="*/ 7326999 h 8242676"/>
              <a:gd name="csX60" fmla="*/ 8168078 w 14651812"/>
              <a:gd name="csY60" fmla="*/ 7326999 h 8242676"/>
              <a:gd name="csX61" fmla="*/ 8168154 w 14651812"/>
              <a:gd name="csY61" fmla="*/ 7326999 h 8242676"/>
              <a:gd name="csX62" fmla="*/ 8168380 w 14651812"/>
              <a:gd name="csY62" fmla="*/ 7326999 h 8242676"/>
              <a:gd name="csX63" fmla="*/ 8252678 w 14651812"/>
              <a:gd name="csY63" fmla="*/ 7382288 h 8242676"/>
              <a:gd name="csX64" fmla="*/ 8625386 w 14651812"/>
              <a:gd name="csY64" fmla="*/ 8242676 h 8242676"/>
              <a:gd name="csX65" fmla="*/ 7929806 w 14651812"/>
              <a:gd name="csY65" fmla="*/ 8242676 h 8242676"/>
              <a:gd name="csX66" fmla="*/ 6779794 w 14651812"/>
              <a:gd name="csY66" fmla="*/ 7326999 h 8242676"/>
              <a:gd name="csX67" fmla="*/ 7414784 w 14651812"/>
              <a:gd name="csY67" fmla="*/ 7326999 h 8242676"/>
              <a:gd name="csX68" fmla="*/ 7414860 w 14651812"/>
              <a:gd name="csY68" fmla="*/ 7326999 h 8242676"/>
              <a:gd name="csX69" fmla="*/ 7415088 w 14651812"/>
              <a:gd name="csY69" fmla="*/ 7326999 h 8242676"/>
              <a:gd name="csX70" fmla="*/ 7499384 w 14651812"/>
              <a:gd name="csY70" fmla="*/ 7382288 h 8242676"/>
              <a:gd name="csX71" fmla="*/ 7872092 w 14651812"/>
              <a:gd name="csY71" fmla="*/ 8242676 h 8242676"/>
              <a:gd name="csX72" fmla="*/ 7176512 w 14651812"/>
              <a:gd name="csY72" fmla="*/ 8242676 h 8242676"/>
              <a:gd name="csX73" fmla="*/ 6026424 w 14651812"/>
              <a:gd name="csY73" fmla="*/ 7326999 h 8242676"/>
              <a:gd name="csX74" fmla="*/ 6661416 w 14651812"/>
              <a:gd name="csY74" fmla="*/ 7326999 h 8242676"/>
              <a:gd name="csX75" fmla="*/ 6661492 w 14651812"/>
              <a:gd name="csY75" fmla="*/ 7326999 h 8242676"/>
              <a:gd name="csX76" fmla="*/ 6661718 w 14651812"/>
              <a:gd name="csY76" fmla="*/ 7326999 h 8242676"/>
              <a:gd name="csX77" fmla="*/ 6746016 w 14651812"/>
              <a:gd name="csY77" fmla="*/ 7382288 h 8242676"/>
              <a:gd name="csX78" fmla="*/ 7118724 w 14651812"/>
              <a:gd name="csY78" fmla="*/ 8242676 h 8242676"/>
              <a:gd name="csX79" fmla="*/ 6423144 w 14651812"/>
              <a:gd name="csY79" fmla="*/ 8242676 h 8242676"/>
              <a:gd name="csX80" fmla="*/ 5273132 w 14651812"/>
              <a:gd name="csY80" fmla="*/ 7326999 h 8242676"/>
              <a:gd name="csX81" fmla="*/ 5908122 w 14651812"/>
              <a:gd name="csY81" fmla="*/ 7326999 h 8242676"/>
              <a:gd name="csX82" fmla="*/ 5908196 w 14651812"/>
              <a:gd name="csY82" fmla="*/ 7326999 h 8242676"/>
              <a:gd name="csX83" fmla="*/ 5908424 w 14651812"/>
              <a:gd name="csY83" fmla="*/ 7326999 h 8242676"/>
              <a:gd name="csX84" fmla="*/ 5992720 w 14651812"/>
              <a:gd name="csY84" fmla="*/ 7382288 h 8242676"/>
              <a:gd name="csX85" fmla="*/ 6365430 w 14651812"/>
              <a:gd name="csY85" fmla="*/ 8242676 h 8242676"/>
              <a:gd name="csX86" fmla="*/ 5669848 w 14651812"/>
              <a:gd name="csY86" fmla="*/ 8242676 h 8242676"/>
              <a:gd name="csX87" fmla="*/ 4519836 w 14651812"/>
              <a:gd name="csY87" fmla="*/ 7326999 h 8242676"/>
              <a:gd name="csX88" fmla="*/ 5154828 w 14651812"/>
              <a:gd name="csY88" fmla="*/ 7326999 h 8242676"/>
              <a:gd name="csX89" fmla="*/ 5154904 w 14651812"/>
              <a:gd name="csY89" fmla="*/ 7326999 h 8242676"/>
              <a:gd name="csX90" fmla="*/ 5155130 w 14651812"/>
              <a:gd name="csY90" fmla="*/ 7326999 h 8242676"/>
              <a:gd name="csX91" fmla="*/ 5239428 w 14651812"/>
              <a:gd name="csY91" fmla="*/ 7382288 h 8242676"/>
              <a:gd name="csX92" fmla="*/ 5612136 w 14651812"/>
              <a:gd name="csY92" fmla="*/ 8242676 h 8242676"/>
              <a:gd name="csX93" fmla="*/ 4916556 w 14651812"/>
              <a:gd name="csY93" fmla="*/ 8242676 h 8242676"/>
              <a:gd name="csX94" fmla="*/ 3766544 w 14651812"/>
              <a:gd name="csY94" fmla="*/ 7326999 h 8242676"/>
              <a:gd name="csX95" fmla="*/ 4401536 w 14651812"/>
              <a:gd name="csY95" fmla="*/ 7326999 h 8242676"/>
              <a:gd name="csX96" fmla="*/ 4401610 w 14651812"/>
              <a:gd name="csY96" fmla="*/ 7326999 h 8242676"/>
              <a:gd name="csX97" fmla="*/ 4401836 w 14651812"/>
              <a:gd name="csY97" fmla="*/ 7326999 h 8242676"/>
              <a:gd name="csX98" fmla="*/ 4486134 w 14651812"/>
              <a:gd name="csY98" fmla="*/ 7382288 h 8242676"/>
              <a:gd name="csX99" fmla="*/ 4858844 w 14651812"/>
              <a:gd name="csY99" fmla="*/ 8242676 h 8242676"/>
              <a:gd name="csX100" fmla="*/ 4163262 w 14651812"/>
              <a:gd name="csY100" fmla="*/ 8242676 h 8242676"/>
              <a:gd name="csX101" fmla="*/ 3013250 w 14651812"/>
              <a:gd name="csY101" fmla="*/ 7326999 h 8242676"/>
              <a:gd name="csX102" fmla="*/ 3648240 w 14651812"/>
              <a:gd name="csY102" fmla="*/ 7326999 h 8242676"/>
              <a:gd name="csX103" fmla="*/ 3648316 w 14651812"/>
              <a:gd name="csY103" fmla="*/ 7326999 h 8242676"/>
              <a:gd name="csX104" fmla="*/ 3648544 w 14651812"/>
              <a:gd name="csY104" fmla="*/ 7326999 h 8242676"/>
              <a:gd name="csX105" fmla="*/ 3732840 w 14651812"/>
              <a:gd name="csY105" fmla="*/ 7382288 h 8242676"/>
              <a:gd name="csX106" fmla="*/ 4105548 w 14651812"/>
              <a:gd name="csY106" fmla="*/ 8242676 h 8242676"/>
              <a:gd name="csX107" fmla="*/ 3409968 w 14651812"/>
              <a:gd name="csY107" fmla="*/ 8242676 h 8242676"/>
              <a:gd name="csX108" fmla="*/ 2259956 w 14651812"/>
              <a:gd name="csY108" fmla="*/ 7326999 h 8242676"/>
              <a:gd name="csX109" fmla="*/ 2894946 w 14651812"/>
              <a:gd name="csY109" fmla="*/ 7326999 h 8242676"/>
              <a:gd name="csX110" fmla="*/ 2895022 w 14651812"/>
              <a:gd name="csY110" fmla="*/ 7326999 h 8242676"/>
              <a:gd name="csX111" fmla="*/ 2895248 w 14651812"/>
              <a:gd name="csY111" fmla="*/ 7326999 h 8242676"/>
              <a:gd name="csX112" fmla="*/ 2979546 w 14651812"/>
              <a:gd name="csY112" fmla="*/ 7382288 h 8242676"/>
              <a:gd name="csX113" fmla="*/ 3352254 w 14651812"/>
              <a:gd name="csY113" fmla="*/ 8242676 h 8242676"/>
              <a:gd name="csX114" fmla="*/ 2656672 w 14651812"/>
              <a:gd name="csY114" fmla="*/ 8242676 h 8242676"/>
              <a:gd name="csX115" fmla="*/ 1506664 w 14651812"/>
              <a:gd name="csY115" fmla="*/ 7326999 h 8242676"/>
              <a:gd name="csX116" fmla="*/ 2141652 w 14651812"/>
              <a:gd name="csY116" fmla="*/ 7326999 h 8242676"/>
              <a:gd name="csX117" fmla="*/ 2141728 w 14651812"/>
              <a:gd name="csY117" fmla="*/ 7326999 h 8242676"/>
              <a:gd name="csX118" fmla="*/ 2141956 w 14651812"/>
              <a:gd name="csY118" fmla="*/ 7326999 h 8242676"/>
              <a:gd name="csX119" fmla="*/ 2226252 w 14651812"/>
              <a:gd name="csY119" fmla="*/ 7382288 h 8242676"/>
              <a:gd name="csX120" fmla="*/ 2598962 w 14651812"/>
              <a:gd name="csY120" fmla="*/ 8242676 h 8242676"/>
              <a:gd name="csX121" fmla="*/ 1903380 w 14651812"/>
              <a:gd name="csY121" fmla="*/ 8242676 h 8242676"/>
              <a:gd name="csX122" fmla="*/ 753293 w 14651812"/>
              <a:gd name="csY122" fmla="*/ 7326999 h 8242676"/>
              <a:gd name="csX123" fmla="*/ 1388284 w 14651812"/>
              <a:gd name="csY123" fmla="*/ 7326999 h 8242676"/>
              <a:gd name="csX124" fmla="*/ 1388360 w 14651812"/>
              <a:gd name="csY124" fmla="*/ 7326999 h 8242676"/>
              <a:gd name="csX125" fmla="*/ 1388586 w 14651812"/>
              <a:gd name="csY125" fmla="*/ 7326999 h 8242676"/>
              <a:gd name="csX126" fmla="*/ 1472884 w 14651812"/>
              <a:gd name="csY126" fmla="*/ 7382288 h 8242676"/>
              <a:gd name="csX127" fmla="*/ 1845592 w 14651812"/>
              <a:gd name="csY127" fmla="*/ 8242676 h 8242676"/>
              <a:gd name="csX128" fmla="*/ 1150010 w 14651812"/>
              <a:gd name="csY128" fmla="*/ 8242676 h 8242676"/>
              <a:gd name="csX129" fmla="*/ 0 w 14651812"/>
              <a:gd name="csY129" fmla="*/ 7326999 h 8242676"/>
              <a:gd name="csX130" fmla="*/ 634990 w 14651812"/>
              <a:gd name="csY130" fmla="*/ 7326999 h 8242676"/>
              <a:gd name="csX131" fmla="*/ 635066 w 14651812"/>
              <a:gd name="csY131" fmla="*/ 7326999 h 8242676"/>
              <a:gd name="csX132" fmla="*/ 635293 w 14651812"/>
              <a:gd name="csY132" fmla="*/ 7326999 h 8242676"/>
              <a:gd name="csX133" fmla="*/ 719590 w 14651812"/>
              <a:gd name="csY133" fmla="*/ 7382288 h 8242676"/>
              <a:gd name="csX134" fmla="*/ 1092300 w 14651812"/>
              <a:gd name="csY134" fmla="*/ 8242676 h 8242676"/>
              <a:gd name="csX135" fmla="*/ 396718 w 14651812"/>
              <a:gd name="csY135" fmla="*/ 8242676 h 8242676"/>
              <a:gd name="csX136" fmla="*/ 14296674 w 14651812"/>
              <a:gd name="csY136" fmla="*/ 6410565 h 8242676"/>
              <a:gd name="csX137" fmla="*/ 14630400 w 14651812"/>
              <a:gd name="csY137" fmla="*/ 6410565 h 8242676"/>
              <a:gd name="csX138" fmla="*/ 14630400 w 14651812"/>
              <a:gd name="csY138" fmla="*/ 7180849 h 8242676"/>
              <a:gd name="csX139" fmla="*/ 13544214 w 14651812"/>
              <a:gd name="csY139" fmla="*/ 6410565 h 8242676"/>
              <a:gd name="csX140" fmla="*/ 14077184 w 14651812"/>
              <a:gd name="csY140" fmla="*/ 6410565 h 8242676"/>
              <a:gd name="csX141" fmla="*/ 14077488 w 14651812"/>
              <a:gd name="csY141" fmla="*/ 6410565 h 8242676"/>
              <a:gd name="csX142" fmla="*/ 14161784 w 14651812"/>
              <a:gd name="csY142" fmla="*/ 6465854 h 8242676"/>
              <a:gd name="csX143" fmla="*/ 14534492 w 14651812"/>
              <a:gd name="csY143" fmla="*/ 7326242 h 8242676"/>
              <a:gd name="csX144" fmla="*/ 13940932 w 14651812"/>
              <a:gd name="csY144" fmla="*/ 7326242 h 8242676"/>
              <a:gd name="csX145" fmla="*/ 12791752 w 14651812"/>
              <a:gd name="csY145" fmla="*/ 6410565 h 8242676"/>
              <a:gd name="csX146" fmla="*/ 13324724 w 14651812"/>
              <a:gd name="csY146" fmla="*/ 6410565 h 8242676"/>
              <a:gd name="csX147" fmla="*/ 13325028 w 14651812"/>
              <a:gd name="csY147" fmla="*/ 6410565 h 8242676"/>
              <a:gd name="csX148" fmla="*/ 13409324 w 14651812"/>
              <a:gd name="csY148" fmla="*/ 6465854 h 8242676"/>
              <a:gd name="csX149" fmla="*/ 13782032 w 14651812"/>
              <a:gd name="csY149" fmla="*/ 7326242 h 8242676"/>
              <a:gd name="csX150" fmla="*/ 13188472 w 14651812"/>
              <a:gd name="csY150" fmla="*/ 7326242 h 8242676"/>
              <a:gd name="csX151" fmla="*/ 12039292 w 14651812"/>
              <a:gd name="csY151" fmla="*/ 6410565 h 8242676"/>
              <a:gd name="csX152" fmla="*/ 12572264 w 14651812"/>
              <a:gd name="csY152" fmla="*/ 6410565 h 8242676"/>
              <a:gd name="csX153" fmla="*/ 12572566 w 14651812"/>
              <a:gd name="csY153" fmla="*/ 6410565 h 8242676"/>
              <a:gd name="csX154" fmla="*/ 12656864 w 14651812"/>
              <a:gd name="csY154" fmla="*/ 6465854 h 8242676"/>
              <a:gd name="csX155" fmla="*/ 13029572 w 14651812"/>
              <a:gd name="csY155" fmla="*/ 7326242 h 8242676"/>
              <a:gd name="csX156" fmla="*/ 12436010 w 14651812"/>
              <a:gd name="csY156" fmla="*/ 7326242 h 8242676"/>
              <a:gd name="csX157" fmla="*/ 11286832 w 14651812"/>
              <a:gd name="csY157" fmla="*/ 6410565 h 8242676"/>
              <a:gd name="csX158" fmla="*/ 11819804 w 14651812"/>
              <a:gd name="csY158" fmla="*/ 6410565 h 8242676"/>
              <a:gd name="csX159" fmla="*/ 11820106 w 14651812"/>
              <a:gd name="csY159" fmla="*/ 6410565 h 8242676"/>
              <a:gd name="csX160" fmla="*/ 11904404 w 14651812"/>
              <a:gd name="csY160" fmla="*/ 6465854 h 8242676"/>
              <a:gd name="csX161" fmla="*/ 12277112 w 14651812"/>
              <a:gd name="csY161" fmla="*/ 7326242 h 8242676"/>
              <a:gd name="csX162" fmla="*/ 11683550 w 14651812"/>
              <a:gd name="csY162" fmla="*/ 7326242 h 8242676"/>
              <a:gd name="csX163" fmla="*/ 10534372 w 14651812"/>
              <a:gd name="csY163" fmla="*/ 6410565 h 8242676"/>
              <a:gd name="csX164" fmla="*/ 11067344 w 14651812"/>
              <a:gd name="csY164" fmla="*/ 6410565 h 8242676"/>
              <a:gd name="csX165" fmla="*/ 11067646 w 14651812"/>
              <a:gd name="csY165" fmla="*/ 6410565 h 8242676"/>
              <a:gd name="csX166" fmla="*/ 11151944 w 14651812"/>
              <a:gd name="csY166" fmla="*/ 6465854 h 8242676"/>
              <a:gd name="csX167" fmla="*/ 11524652 w 14651812"/>
              <a:gd name="csY167" fmla="*/ 7326242 h 8242676"/>
              <a:gd name="csX168" fmla="*/ 10931090 w 14651812"/>
              <a:gd name="csY168" fmla="*/ 7326242 h 8242676"/>
              <a:gd name="csX169" fmla="*/ 9781912 w 14651812"/>
              <a:gd name="csY169" fmla="*/ 6410565 h 8242676"/>
              <a:gd name="csX170" fmla="*/ 10314882 w 14651812"/>
              <a:gd name="csY170" fmla="*/ 6410565 h 8242676"/>
              <a:gd name="csX171" fmla="*/ 10315184 w 14651812"/>
              <a:gd name="csY171" fmla="*/ 6410565 h 8242676"/>
              <a:gd name="csX172" fmla="*/ 10399480 w 14651812"/>
              <a:gd name="csY172" fmla="*/ 6465854 h 8242676"/>
              <a:gd name="csX173" fmla="*/ 10772190 w 14651812"/>
              <a:gd name="csY173" fmla="*/ 7326242 h 8242676"/>
              <a:gd name="csX174" fmla="*/ 10178628 w 14651812"/>
              <a:gd name="csY174" fmla="*/ 7326242 h 8242676"/>
              <a:gd name="csX175" fmla="*/ 9029450 w 14651812"/>
              <a:gd name="csY175" fmla="*/ 6410565 h 8242676"/>
              <a:gd name="csX176" fmla="*/ 9562422 w 14651812"/>
              <a:gd name="csY176" fmla="*/ 6410565 h 8242676"/>
              <a:gd name="csX177" fmla="*/ 9562724 w 14651812"/>
              <a:gd name="csY177" fmla="*/ 6410565 h 8242676"/>
              <a:gd name="csX178" fmla="*/ 9647020 w 14651812"/>
              <a:gd name="csY178" fmla="*/ 6465854 h 8242676"/>
              <a:gd name="csX179" fmla="*/ 10019728 w 14651812"/>
              <a:gd name="csY179" fmla="*/ 7326242 h 8242676"/>
              <a:gd name="csX180" fmla="*/ 9426168 w 14651812"/>
              <a:gd name="csY180" fmla="*/ 7326242 h 8242676"/>
              <a:gd name="csX181" fmla="*/ 8277064 w 14651812"/>
              <a:gd name="csY181" fmla="*/ 6410565 h 8242676"/>
              <a:gd name="csX182" fmla="*/ 8810036 w 14651812"/>
              <a:gd name="csY182" fmla="*/ 6410565 h 8242676"/>
              <a:gd name="csX183" fmla="*/ 8810340 w 14651812"/>
              <a:gd name="csY183" fmla="*/ 6410565 h 8242676"/>
              <a:gd name="csX184" fmla="*/ 8894636 w 14651812"/>
              <a:gd name="csY184" fmla="*/ 6465854 h 8242676"/>
              <a:gd name="csX185" fmla="*/ 9267344 w 14651812"/>
              <a:gd name="csY185" fmla="*/ 7326242 h 8242676"/>
              <a:gd name="csX186" fmla="*/ 8673784 w 14651812"/>
              <a:gd name="csY186" fmla="*/ 7326242 h 8242676"/>
              <a:gd name="csX187" fmla="*/ 7524604 w 14651812"/>
              <a:gd name="csY187" fmla="*/ 6410565 h 8242676"/>
              <a:gd name="csX188" fmla="*/ 8057576 w 14651812"/>
              <a:gd name="csY188" fmla="*/ 6410565 h 8242676"/>
              <a:gd name="csX189" fmla="*/ 8057880 w 14651812"/>
              <a:gd name="csY189" fmla="*/ 6410565 h 8242676"/>
              <a:gd name="csX190" fmla="*/ 8142176 w 14651812"/>
              <a:gd name="csY190" fmla="*/ 6465854 h 8242676"/>
              <a:gd name="csX191" fmla="*/ 8514884 w 14651812"/>
              <a:gd name="csY191" fmla="*/ 7326242 h 8242676"/>
              <a:gd name="csX192" fmla="*/ 7921324 w 14651812"/>
              <a:gd name="csY192" fmla="*/ 7326242 h 8242676"/>
              <a:gd name="csX193" fmla="*/ 6772144 w 14651812"/>
              <a:gd name="csY193" fmla="*/ 6410565 h 8242676"/>
              <a:gd name="csX194" fmla="*/ 7305116 w 14651812"/>
              <a:gd name="csY194" fmla="*/ 6410565 h 8242676"/>
              <a:gd name="csX195" fmla="*/ 7305420 w 14651812"/>
              <a:gd name="csY195" fmla="*/ 6410565 h 8242676"/>
              <a:gd name="csX196" fmla="*/ 7389716 w 14651812"/>
              <a:gd name="csY196" fmla="*/ 6465854 h 8242676"/>
              <a:gd name="csX197" fmla="*/ 7762424 w 14651812"/>
              <a:gd name="csY197" fmla="*/ 7326242 h 8242676"/>
              <a:gd name="csX198" fmla="*/ 7168864 w 14651812"/>
              <a:gd name="csY198" fmla="*/ 7326242 h 8242676"/>
              <a:gd name="csX199" fmla="*/ 6019684 w 14651812"/>
              <a:gd name="csY199" fmla="*/ 6410565 h 8242676"/>
              <a:gd name="csX200" fmla="*/ 6552656 w 14651812"/>
              <a:gd name="csY200" fmla="*/ 6410565 h 8242676"/>
              <a:gd name="csX201" fmla="*/ 6552958 w 14651812"/>
              <a:gd name="csY201" fmla="*/ 6410565 h 8242676"/>
              <a:gd name="csX202" fmla="*/ 6637256 w 14651812"/>
              <a:gd name="csY202" fmla="*/ 6465854 h 8242676"/>
              <a:gd name="csX203" fmla="*/ 7009964 w 14651812"/>
              <a:gd name="csY203" fmla="*/ 7326242 h 8242676"/>
              <a:gd name="csX204" fmla="*/ 6416402 w 14651812"/>
              <a:gd name="csY204" fmla="*/ 7326242 h 8242676"/>
              <a:gd name="csX205" fmla="*/ 5267224 w 14651812"/>
              <a:gd name="csY205" fmla="*/ 6410565 h 8242676"/>
              <a:gd name="csX206" fmla="*/ 5800194 w 14651812"/>
              <a:gd name="csY206" fmla="*/ 6410565 h 8242676"/>
              <a:gd name="csX207" fmla="*/ 5800496 w 14651812"/>
              <a:gd name="csY207" fmla="*/ 6410565 h 8242676"/>
              <a:gd name="csX208" fmla="*/ 5884792 w 14651812"/>
              <a:gd name="csY208" fmla="*/ 6465854 h 8242676"/>
              <a:gd name="csX209" fmla="*/ 6257502 w 14651812"/>
              <a:gd name="csY209" fmla="*/ 7326242 h 8242676"/>
              <a:gd name="csX210" fmla="*/ 5663940 w 14651812"/>
              <a:gd name="csY210" fmla="*/ 7326242 h 8242676"/>
              <a:gd name="csX211" fmla="*/ 4514764 w 14651812"/>
              <a:gd name="csY211" fmla="*/ 6410565 h 8242676"/>
              <a:gd name="csX212" fmla="*/ 5047734 w 14651812"/>
              <a:gd name="csY212" fmla="*/ 6410565 h 8242676"/>
              <a:gd name="csX213" fmla="*/ 5048036 w 14651812"/>
              <a:gd name="csY213" fmla="*/ 6410565 h 8242676"/>
              <a:gd name="csX214" fmla="*/ 5132334 w 14651812"/>
              <a:gd name="csY214" fmla="*/ 6465854 h 8242676"/>
              <a:gd name="csX215" fmla="*/ 5505042 w 14651812"/>
              <a:gd name="csY215" fmla="*/ 7326242 h 8242676"/>
              <a:gd name="csX216" fmla="*/ 4911480 w 14651812"/>
              <a:gd name="csY216" fmla="*/ 7326242 h 8242676"/>
              <a:gd name="csX217" fmla="*/ 3762302 w 14651812"/>
              <a:gd name="csY217" fmla="*/ 6410565 h 8242676"/>
              <a:gd name="csX218" fmla="*/ 4295272 w 14651812"/>
              <a:gd name="csY218" fmla="*/ 6410565 h 8242676"/>
              <a:gd name="csX219" fmla="*/ 4295576 w 14651812"/>
              <a:gd name="csY219" fmla="*/ 6410565 h 8242676"/>
              <a:gd name="csX220" fmla="*/ 4379872 w 14651812"/>
              <a:gd name="csY220" fmla="*/ 6465854 h 8242676"/>
              <a:gd name="csX221" fmla="*/ 4752580 w 14651812"/>
              <a:gd name="csY221" fmla="*/ 7326242 h 8242676"/>
              <a:gd name="csX222" fmla="*/ 4159020 w 14651812"/>
              <a:gd name="csY222" fmla="*/ 7326242 h 8242676"/>
              <a:gd name="csX223" fmla="*/ 3009842 w 14651812"/>
              <a:gd name="csY223" fmla="*/ 6410565 h 8242676"/>
              <a:gd name="csX224" fmla="*/ 3542812 w 14651812"/>
              <a:gd name="csY224" fmla="*/ 6410565 h 8242676"/>
              <a:gd name="csX225" fmla="*/ 3543116 w 14651812"/>
              <a:gd name="csY225" fmla="*/ 6410565 h 8242676"/>
              <a:gd name="csX226" fmla="*/ 3627412 w 14651812"/>
              <a:gd name="csY226" fmla="*/ 6465854 h 8242676"/>
              <a:gd name="csX227" fmla="*/ 4000120 w 14651812"/>
              <a:gd name="csY227" fmla="*/ 7326242 h 8242676"/>
              <a:gd name="csX228" fmla="*/ 3406560 w 14651812"/>
              <a:gd name="csY228" fmla="*/ 7326242 h 8242676"/>
              <a:gd name="csX229" fmla="*/ 2257380 w 14651812"/>
              <a:gd name="csY229" fmla="*/ 6410565 h 8242676"/>
              <a:gd name="csX230" fmla="*/ 2790352 w 14651812"/>
              <a:gd name="csY230" fmla="*/ 6410565 h 8242676"/>
              <a:gd name="csX231" fmla="*/ 2790656 w 14651812"/>
              <a:gd name="csY231" fmla="*/ 6410565 h 8242676"/>
              <a:gd name="csX232" fmla="*/ 2874952 w 14651812"/>
              <a:gd name="csY232" fmla="*/ 6465854 h 8242676"/>
              <a:gd name="csX233" fmla="*/ 3247660 w 14651812"/>
              <a:gd name="csY233" fmla="*/ 7326242 h 8242676"/>
              <a:gd name="csX234" fmla="*/ 2654100 w 14651812"/>
              <a:gd name="csY234" fmla="*/ 7326242 h 8242676"/>
              <a:gd name="csX235" fmla="*/ 1504920 w 14651812"/>
              <a:gd name="csY235" fmla="*/ 6410565 h 8242676"/>
              <a:gd name="csX236" fmla="*/ 2037892 w 14651812"/>
              <a:gd name="csY236" fmla="*/ 6410565 h 8242676"/>
              <a:gd name="csX237" fmla="*/ 2038196 w 14651812"/>
              <a:gd name="csY237" fmla="*/ 6410565 h 8242676"/>
              <a:gd name="csX238" fmla="*/ 2122492 w 14651812"/>
              <a:gd name="csY238" fmla="*/ 6465854 h 8242676"/>
              <a:gd name="csX239" fmla="*/ 2495200 w 14651812"/>
              <a:gd name="csY239" fmla="*/ 7326242 h 8242676"/>
              <a:gd name="csX240" fmla="*/ 1901640 w 14651812"/>
              <a:gd name="csY240" fmla="*/ 7326242 h 8242676"/>
              <a:gd name="csX241" fmla="*/ 752460 w 14651812"/>
              <a:gd name="csY241" fmla="*/ 6410565 h 8242676"/>
              <a:gd name="csX242" fmla="*/ 1285432 w 14651812"/>
              <a:gd name="csY242" fmla="*/ 6410565 h 8242676"/>
              <a:gd name="csX243" fmla="*/ 1285734 w 14651812"/>
              <a:gd name="csY243" fmla="*/ 6410565 h 8242676"/>
              <a:gd name="csX244" fmla="*/ 1370032 w 14651812"/>
              <a:gd name="csY244" fmla="*/ 6465854 h 8242676"/>
              <a:gd name="csX245" fmla="*/ 1742740 w 14651812"/>
              <a:gd name="csY245" fmla="*/ 7326242 h 8242676"/>
              <a:gd name="csX246" fmla="*/ 1149176 w 14651812"/>
              <a:gd name="csY246" fmla="*/ 7326242 h 8242676"/>
              <a:gd name="csX247" fmla="*/ 0 w 14651812"/>
              <a:gd name="csY247" fmla="*/ 6410565 h 8242676"/>
              <a:gd name="csX248" fmla="*/ 532971 w 14651812"/>
              <a:gd name="csY248" fmla="*/ 6410565 h 8242676"/>
              <a:gd name="csX249" fmla="*/ 533274 w 14651812"/>
              <a:gd name="csY249" fmla="*/ 6410565 h 8242676"/>
              <a:gd name="csX250" fmla="*/ 617571 w 14651812"/>
              <a:gd name="csY250" fmla="*/ 6465854 h 8242676"/>
              <a:gd name="csX251" fmla="*/ 990280 w 14651812"/>
              <a:gd name="csY251" fmla="*/ 7326242 h 8242676"/>
              <a:gd name="csX252" fmla="*/ 396718 w 14651812"/>
              <a:gd name="csY252" fmla="*/ 7326242 h 8242676"/>
              <a:gd name="csX253" fmla="*/ 14296902 w 14651812"/>
              <a:gd name="csY253" fmla="*/ 5494131 h 8242676"/>
              <a:gd name="csX254" fmla="*/ 14630400 w 14651812"/>
              <a:gd name="csY254" fmla="*/ 5494131 h 8242676"/>
              <a:gd name="csX255" fmla="*/ 14630400 w 14651812"/>
              <a:gd name="csY255" fmla="*/ 6263888 h 8242676"/>
              <a:gd name="csX256" fmla="*/ 13544592 w 14651812"/>
              <a:gd name="csY256" fmla="*/ 5494131 h 8242676"/>
              <a:gd name="csX257" fmla="*/ 13981452 w 14651812"/>
              <a:gd name="csY257" fmla="*/ 5494131 h 8242676"/>
              <a:gd name="csX258" fmla="*/ 13981528 w 14651812"/>
              <a:gd name="csY258" fmla="*/ 5494131 h 8242676"/>
              <a:gd name="csX259" fmla="*/ 13981754 w 14651812"/>
              <a:gd name="csY259" fmla="*/ 5494131 h 8242676"/>
              <a:gd name="csX260" fmla="*/ 14066050 w 14651812"/>
              <a:gd name="csY260" fmla="*/ 5549420 h 8242676"/>
              <a:gd name="csX261" fmla="*/ 14438760 w 14651812"/>
              <a:gd name="csY261" fmla="*/ 6409808 h 8242676"/>
              <a:gd name="csX262" fmla="*/ 13941310 w 14651812"/>
              <a:gd name="csY262" fmla="*/ 6409808 h 8242676"/>
              <a:gd name="csX263" fmla="*/ 12792360 w 14651812"/>
              <a:gd name="csY263" fmla="*/ 5494131 h 8242676"/>
              <a:gd name="csX264" fmla="*/ 13229216 w 14651812"/>
              <a:gd name="csY264" fmla="*/ 5494131 h 8242676"/>
              <a:gd name="csX265" fmla="*/ 13229292 w 14651812"/>
              <a:gd name="csY265" fmla="*/ 5494131 h 8242676"/>
              <a:gd name="csX266" fmla="*/ 13229520 w 14651812"/>
              <a:gd name="csY266" fmla="*/ 5494131 h 8242676"/>
              <a:gd name="csX267" fmla="*/ 13313816 w 14651812"/>
              <a:gd name="csY267" fmla="*/ 5549420 h 8242676"/>
              <a:gd name="csX268" fmla="*/ 13686526 w 14651812"/>
              <a:gd name="csY268" fmla="*/ 6409808 h 8242676"/>
              <a:gd name="csX269" fmla="*/ 13189076 w 14651812"/>
              <a:gd name="csY269" fmla="*/ 6409808 h 8242676"/>
              <a:gd name="csX270" fmla="*/ 12040048 w 14651812"/>
              <a:gd name="csY270" fmla="*/ 5494131 h 8242676"/>
              <a:gd name="csX271" fmla="*/ 12476908 w 14651812"/>
              <a:gd name="csY271" fmla="*/ 5494131 h 8242676"/>
              <a:gd name="csX272" fmla="*/ 12476984 w 14651812"/>
              <a:gd name="csY272" fmla="*/ 5494131 h 8242676"/>
              <a:gd name="csX273" fmla="*/ 12477212 w 14651812"/>
              <a:gd name="csY273" fmla="*/ 5494131 h 8242676"/>
              <a:gd name="csX274" fmla="*/ 12561508 w 14651812"/>
              <a:gd name="csY274" fmla="*/ 5549420 h 8242676"/>
              <a:gd name="csX275" fmla="*/ 12934216 w 14651812"/>
              <a:gd name="csY275" fmla="*/ 6409808 h 8242676"/>
              <a:gd name="csX276" fmla="*/ 12436768 w 14651812"/>
              <a:gd name="csY276" fmla="*/ 6409808 h 8242676"/>
              <a:gd name="csX277" fmla="*/ 11287740 w 14651812"/>
              <a:gd name="csY277" fmla="*/ 5494131 h 8242676"/>
              <a:gd name="csX278" fmla="*/ 11724600 w 14651812"/>
              <a:gd name="csY278" fmla="*/ 5494131 h 8242676"/>
              <a:gd name="csX279" fmla="*/ 11724676 w 14651812"/>
              <a:gd name="csY279" fmla="*/ 5494131 h 8242676"/>
              <a:gd name="csX280" fmla="*/ 11724904 w 14651812"/>
              <a:gd name="csY280" fmla="*/ 5494131 h 8242676"/>
              <a:gd name="csX281" fmla="*/ 11809200 w 14651812"/>
              <a:gd name="csY281" fmla="*/ 5549420 h 8242676"/>
              <a:gd name="csX282" fmla="*/ 12181908 w 14651812"/>
              <a:gd name="csY282" fmla="*/ 6409808 h 8242676"/>
              <a:gd name="csX283" fmla="*/ 11684460 w 14651812"/>
              <a:gd name="csY283" fmla="*/ 6409808 h 8242676"/>
              <a:gd name="csX284" fmla="*/ 10535432 w 14651812"/>
              <a:gd name="csY284" fmla="*/ 5494131 h 8242676"/>
              <a:gd name="csX285" fmla="*/ 10972290 w 14651812"/>
              <a:gd name="csY285" fmla="*/ 5494131 h 8242676"/>
              <a:gd name="csX286" fmla="*/ 10972366 w 14651812"/>
              <a:gd name="csY286" fmla="*/ 5494131 h 8242676"/>
              <a:gd name="csX287" fmla="*/ 10972594 w 14651812"/>
              <a:gd name="csY287" fmla="*/ 5494131 h 8242676"/>
              <a:gd name="csX288" fmla="*/ 11056890 w 14651812"/>
              <a:gd name="csY288" fmla="*/ 5549420 h 8242676"/>
              <a:gd name="csX289" fmla="*/ 11429600 w 14651812"/>
              <a:gd name="csY289" fmla="*/ 6409808 h 8242676"/>
              <a:gd name="csX290" fmla="*/ 10932150 w 14651812"/>
              <a:gd name="csY290" fmla="*/ 6409808 h 8242676"/>
              <a:gd name="csX291" fmla="*/ 9783122 w 14651812"/>
              <a:gd name="csY291" fmla="*/ 5494131 h 8242676"/>
              <a:gd name="csX292" fmla="*/ 10219980 w 14651812"/>
              <a:gd name="csY292" fmla="*/ 5494131 h 8242676"/>
              <a:gd name="csX293" fmla="*/ 10220056 w 14651812"/>
              <a:gd name="csY293" fmla="*/ 5494131 h 8242676"/>
              <a:gd name="csX294" fmla="*/ 10220284 w 14651812"/>
              <a:gd name="csY294" fmla="*/ 5494131 h 8242676"/>
              <a:gd name="csX295" fmla="*/ 10304580 w 14651812"/>
              <a:gd name="csY295" fmla="*/ 5549420 h 8242676"/>
              <a:gd name="csX296" fmla="*/ 10677288 w 14651812"/>
              <a:gd name="csY296" fmla="*/ 6409808 h 8242676"/>
              <a:gd name="csX297" fmla="*/ 10179840 w 14651812"/>
              <a:gd name="csY297" fmla="*/ 6409808 h 8242676"/>
              <a:gd name="csX298" fmla="*/ 9030888 w 14651812"/>
              <a:gd name="csY298" fmla="*/ 5494131 h 8242676"/>
              <a:gd name="csX299" fmla="*/ 9467748 w 14651812"/>
              <a:gd name="csY299" fmla="*/ 5494131 h 8242676"/>
              <a:gd name="csX300" fmla="*/ 9467824 w 14651812"/>
              <a:gd name="csY300" fmla="*/ 5494131 h 8242676"/>
              <a:gd name="csX301" fmla="*/ 9468052 w 14651812"/>
              <a:gd name="csY301" fmla="*/ 5494131 h 8242676"/>
              <a:gd name="csX302" fmla="*/ 9552348 w 14651812"/>
              <a:gd name="csY302" fmla="*/ 5549420 h 8242676"/>
              <a:gd name="csX303" fmla="*/ 9925056 w 14651812"/>
              <a:gd name="csY303" fmla="*/ 6409808 h 8242676"/>
              <a:gd name="csX304" fmla="*/ 9427608 w 14651812"/>
              <a:gd name="csY304" fmla="*/ 6409808 h 8242676"/>
              <a:gd name="csX305" fmla="*/ 8278580 w 14651812"/>
              <a:gd name="csY305" fmla="*/ 5494131 h 8242676"/>
              <a:gd name="csX306" fmla="*/ 8715440 w 14651812"/>
              <a:gd name="csY306" fmla="*/ 5494131 h 8242676"/>
              <a:gd name="csX307" fmla="*/ 8715516 w 14651812"/>
              <a:gd name="csY307" fmla="*/ 5494131 h 8242676"/>
              <a:gd name="csX308" fmla="*/ 8715744 w 14651812"/>
              <a:gd name="csY308" fmla="*/ 5494131 h 8242676"/>
              <a:gd name="csX309" fmla="*/ 8800040 w 14651812"/>
              <a:gd name="csY309" fmla="*/ 5549420 h 8242676"/>
              <a:gd name="csX310" fmla="*/ 9172748 w 14651812"/>
              <a:gd name="csY310" fmla="*/ 6409808 h 8242676"/>
              <a:gd name="csX311" fmla="*/ 8675300 w 14651812"/>
              <a:gd name="csY311" fmla="*/ 6409808 h 8242676"/>
              <a:gd name="csX312" fmla="*/ 7526272 w 14651812"/>
              <a:gd name="csY312" fmla="*/ 5494131 h 8242676"/>
              <a:gd name="csX313" fmla="*/ 7963130 w 14651812"/>
              <a:gd name="csY313" fmla="*/ 5494131 h 8242676"/>
              <a:gd name="csX314" fmla="*/ 7963206 w 14651812"/>
              <a:gd name="csY314" fmla="*/ 5494131 h 8242676"/>
              <a:gd name="csX315" fmla="*/ 7963432 w 14651812"/>
              <a:gd name="csY315" fmla="*/ 5494131 h 8242676"/>
              <a:gd name="csX316" fmla="*/ 8047728 w 14651812"/>
              <a:gd name="csY316" fmla="*/ 5549420 h 8242676"/>
              <a:gd name="csX317" fmla="*/ 8420438 w 14651812"/>
              <a:gd name="csY317" fmla="*/ 6409808 h 8242676"/>
              <a:gd name="csX318" fmla="*/ 7922988 w 14651812"/>
              <a:gd name="csY318" fmla="*/ 6409808 h 8242676"/>
              <a:gd name="csX319" fmla="*/ 6773962 w 14651812"/>
              <a:gd name="csY319" fmla="*/ 5494131 h 8242676"/>
              <a:gd name="csX320" fmla="*/ 7210820 w 14651812"/>
              <a:gd name="csY320" fmla="*/ 5494131 h 8242676"/>
              <a:gd name="csX321" fmla="*/ 7210896 w 14651812"/>
              <a:gd name="csY321" fmla="*/ 5494131 h 8242676"/>
              <a:gd name="csX322" fmla="*/ 7211124 w 14651812"/>
              <a:gd name="csY322" fmla="*/ 5494131 h 8242676"/>
              <a:gd name="csX323" fmla="*/ 7295420 w 14651812"/>
              <a:gd name="csY323" fmla="*/ 5549420 h 8242676"/>
              <a:gd name="csX324" fmla="*/ 7668128 w 14651812"/>
              <a:gd name="csY324" fmla="*/ 6409808 h 8242676"/>
              <a:gd name="csX325" fmla="*/ 7170680 w 14651812"/>
              <a:gd name="csY325" fmla="*/ 6409808 h 8242676"/>
              <a:gd name="csX326" fmla="*/ 6021728 w 14651812"/>
              <a:gd name="csY326" fmla="*/ 5494131 h 8242676"/>
              <a:gd name="csX327" fmla="*/ 6458588 w 14651812"/>
              <a:gd name="csY327" fmla="*/ 5494131 h 8242676"/>
              <a:gd name="csX328" fmla="*/ 6458664 w 14651812"/>
              <a:gd name="csY328" fmla="*/ 5494131 h 8242676"/>
              <a:gd name="csX329" fmla="*/ 6458892 w 14651812"/>
              <a:gd name="csY329" fmla="*/ 5494131 h 8242676"/>
              <a:gd name="csX330" fmla="*/ 6543188 w 14651812"/>
              <a:gd name="csY330" fmla="*/ 5549420 h 8242676"/>
              <a:gd name="csX331" fmla="*/ 6915896 w 14651812"/>
              <a:gd name="csY331" fmla="*/ 6409808 h 8242676"/>
              <a:gd name="csX332" fmla="*/ 6418448 w 14651812"/>
              <a:gd name="csY332" fmla="*/ 6409808 h 8242676"/>
              <a:gd name="csX333" fmla="*/ 5269420 w 14651812"/>
              <a:gd name="csY333" fmla="*/ 5494131 h 8242676"/>
              <a:gd name="csX334" fmla="*/ 5706280 w 14651812"/>
              <a:gd name="csY334" fmla="*/ 5494131 h 8242676"/>
              <a:gd name="csX335" fmla="*/ 5706356 w 14651812"/>
              <a:gd name="csY335" fmla="*/ 5494131 h 8242676"/>
              <a:gd name="csX336" fmla="*/ 5706582 w 14651812"/>
              <a:gd name="csY336" fmla="*/ 5494131 h 8242676"/>
              <a:gd name="csX337" fmla="*/ 5790880 w 14651812"/>
              <a:gd name="csY337" fmla="*/ 5549420 h 8242676"/>
              <a:gd name="csX338" fmla="*/ 6163588 w 14651812"/>
              <a:gd name="csY338" fmla="*/ 6409808 h 8242676"/>
              <a:gd name="csX339" fmla="*/ 5666138 w 14651812"/>
              <a:gd name="csY339" fmla="*/ 6409808 h 8242676"/>
              <a:gd name="csX340" fmla="*/ 4517110 w 14651812"/>
              <a:gd name="csY340" fmla="*/ 5494131 h 8242676"/>
              <a:gd name="csX341" fmla="*/ 4953968 w 14651812"/>
              <a:gd name="csY341" fmla="*/ 5494131 h 8242676"/>
              <a:gd name="csX342" fmla="*/ 4954044 w 14651812"/>
              <a:gd name="csY342" fmla="*/ 5494131 h 8242676"/>
              <a:gd name="csX343" fmla="*/ 4954272 w 14651812"/>
              <a:gd name="csY343" fmla="*/ 5494131 h 8242676"/>
              <a:gd name="csX344" fmla="*/ 5038568 w 14651812"/>
              <a:gd name="csY344" fmla="*/ 5549420 h 8242676"/>
              <a:gd name="csX345" fmla="*/ 5411276 w 14651812"/>
              <a:gd name="csY345" fmla="*/ 6409808 h 8242676"/>
              <a:gd name="csX346" fmla="*/ 4913828 w 14651812"/>
              <a:gd name="csY346" fmla="*/ 6409808 h 8242676"/>
              <a:gd name="csX347" fmla="*/ 3764800 w 14651812"/>
              <a:gd name="csY347" fmla="*/ 5494131 h 8242676"/>
              <a:gd name="csX348" fmla="*/ 4201660 w 14651812"/>
              <a:gd name="csY348" fmla="*/ 5494131 h 8242676"/>
              <a:gd name="csX349" fmla="*/ 4201736 w 14651812"/>
              <a:gd name="csY349" fmla="*/ 5494131 h 8242676"/>
              <a:gd name="csX350" fmla="*/ 4201964 w 14651812"/>
              <a:gd name="csY350" fmla="*/ 5494131 h 8242676"/>
              <a:gd name="csX351" fmla="*/ 4286260 w 14651812"/>
              <a:gd name="csY351" fmla="*/ 5549420 h 8242676"/>
              <a:gd name="csX352" fmla="*/ 4658968 w 14651812"/>
              <a:gd name="csY352" fmla="*/ 6409808 h 8242676"/>
              <a:gd name="csX353" fmla="*/ 4161520 w 14651812"/>
              <a:gd name="csY353" fmla="*/ 6409808 h 8242676"/>
              <a:gd name="csX354" fmla="*/ 3012568 w 14651812"/>
              <a:gd name="csY354" fmla="*/ 5494131 h 8242676"/>
              <a:gd name="csX355" fmla="*/ 3449428 w 14651812"/>
              <a:gd name="csY355" fmla="*/ 5494131 h 8242676"/>
              <a:gd name="csX356" fmla="*/ 3449504 w 14651812"/>
              <a:gd name="csY356" fmla="*/ 5494131 h 8242676"/>
              <a:gd name="csX357" fmla="*/ 3449730 w 14651812"/>
              <a:gd name="csY357" fmla="*/ 5494131 h 8242676"/>
              <a:gd name="csX358" fmla="*/ 3534026 w 14651812"/>
              <a:gd name="csY358" fmla="*/ 5549420 h 8242676"/>
              <a:gd name="csX359" fmla="*/ 3906736 w 14651812"/>
              <a:gd name="csY359" fmla="*/ 6409808 h 8242676"/>
              <a:gd name="csX360" fmla="*/ 3409286 w 14651812"/>
              <a:gd name="csY360" fmla="*/ 6409808 h 8242676"/>
              <a:gd name="csX361" fmla="*/ 2260260 w 14651812"/>
              <a:gd name="csY361" fmla="*/ 5494131 h 8242676"/>
              <a:gd name="csX362" fmla="*/ 2697118 w 14651812"/>
              <a:gd name="csY362" fmla="*/ 5494131 h 8242676"/>
              <a:gd name="csX363" fmla="*/ 2697194 w 14651812"/>
              <a:gd name="csY363" fmla="*/ 5494131 h 8242676"/>
              <a:gd name="csX364" fmla="*/ 2697420 w 14651812"/>
              <a:gd name="csY364" fmla="*/ 5494131 h 8242676"/>
              <a:gd name="csX365" fmla="*/ 2781718 w 14651812"/>
              <a:gd name="csY365" fmla="*/ 5549420 h 8242676"/>
              <a:gd name="csX366" fmla="*/ 3154426 w 14651812"/>
              <a:gd name="csY366" fmla="*/ 6409808 h 8242676"/>
              <a:gd name="csX367" fmla="*/ 2656976 w 14651812"/>
              <a:gd name="csY367" fmla="*/ 6409808 h 8242676"/>
              <a:gd name="csX368" fmla="*/ 1507950 w 14651812"/>
              <a:gd name="csY368" fmla="*/ 5494131 h 8242676"/>
              <a:gd name="csX369" fmla="*/ 1944808 w 14651812"/>
              <a:gd name="csY369" fmla="*/ 5494131 h 8242676"/>
              <a:gd name="csX370" fmla="*/ 1944884 w 14651812"/>
              <a:gd name="csY370" fmla="*/ 5494131 h 8242676"/>
              <a:gd name="csX371" fmla="*/ 1945112 w 14651812"/>
              <a:gd name="csY371" fmla="*/ 5494131 h 8242676"/>
              <a:gd name="csX372" fmla="*/ 2029408 w 14651812"/>
              <a:gd name="csY372" fmla="*/ 5549420 h 8242676"/>
              <a:gd name="csX373" fmla="*/ 2402116 w 14651812"/>
              <a:gd name="csY373" fmla="*/ 6409808 h 8242676"/>
              <a:gd name="csX374" fmla="*/ 1904668 w 14651812"/>
              <a:gd name="csY374" fmla="*/ 6409808 h 8242676"/>
              <a:gd name="csX375" fmla="*/ 755641 w 14651812"/>
              <a:gd name="csY375" fmla="*/ 5494131 h 8242676"/>
              <a:gd name="csX376" fmla="*/ 1192500 w 14651812"/>
              <a:gd name="csY376" fmla="*/ 5494131 h 8242676"/>
              <a:gd name="csX377" fmla="*/ 1192576 w 14651812"/>
              <a:gd name="csY377" fmla="*/ 5494131 h 8242676"/>
              <a:gd name="csX378" fmla="*/ 1192804 w 14651812"/>
              <a:gd name="csY378" fmla="*/ 5494131 h 8242676"/>
              <a:gd name="csX379" fmla="*/ 1277100 w 14651812"/>
              <a:gd name="csY379" fmla="*/ 5549420 h 8242676"/>
              <a:gd name="csX380" fmla="*/ 1649808 w 14651812"/>
              <a:gd name="csY380" fmla="*/ 6409808 h 8242676"/>
              <a:gd name="csX381" fmla="*/ 1152358 w 14651812"/>
              <a:gd name="csY381" fmla="*/ 6409808 h 8242676"/>
              <a:gd name="csX382" fmla="*/ 3408 w 14651812"/>
              <a:gd name="csY382" fmla="*/ 5494131 h 8242676"/>
              <a:gd name="csX383" fmla="*/ 440267 w 14651812"/>
              <a:gd name="csY383" fmla="*/ 5494131 h 8242676"/>
              <a:gd name="csX384" fmla="*/ 440343 w 14651812"/>
              <a:gd name="csY384" fmla="*/ 5494131 h 8242676"/>
              <a:gd name="csX385" fmla="*/ 440570 w 14651812"/>
              <a:gd name="csY385" fmla="*/ 5494131 h 8242676"/>
              <a:gd name="csX386" fmla="*/ 524867 w 14651812"/>
              <a:gd name="csY386" fmla="*/ 5549420 h 8242676"/>
              <a:gd name="csX387" fmla="*/ 897575 w 14651812"/>
              <a:gd name="csY387" fmla="*/ 6409808 h 8242676"/>
              <a:gd name="csX388" fmla="*/ 400126 w 14651812"/>
              <a:gd name="csY388" fmla="*/ 6409808 h 8242676"/>
              <a:gd name="csX389" fmla="*/ 14356962 w 14651812"/>
              <a:gd name="csY389" fmla="*/ 4578454 h 8242676"/>
              <a:gd name="csX390" fmla="*/ 14565622 w 14651812"/>
              <a:gd name="csY390" fmla="*/ 4578454 h 8242676"/>
              <a:gd name="csX391" fmla="*/ 14565696 w 14651812"/>
              <a:gd name="csY391" fmla="*/ 4578454 h 8242676"/>
              <a:gd name="csX392" fmla="*/ 14565924 w 14651812"/>
              <a:gd name="csY392" fmla="*/ 4578454 h 8242676"/>
              <a:gd name="csX393" fmla="*/ 14616338 w 14651812"/>
              <a:gd name="csY393" fmla="*/ 4593488 h 8242676"/>
              <a:gd name="csX394" fmla="*/ 14630400 w 14651812"/>
              <a:gd name="csY394" fmla="*/ 4610195 h 8242676"/>
              <a:gd name="csX395" fmla="*/ 14630400 w 14651812"/>
              <a:gd name="csY395" fmla="*/ 5209585 h 8242676"/>
              <a:gd name="csX396" fmla="*/ 13606016 w 14651812"/>
              <a:gd name="csY396" fmla="*/ 4578454 h 8242676"/>
              <a:gd name="csX397" fmla="*/ 13814676 w 14651812"/>
              <a:gd name="csY397" fmla="*/ 4578454 h 8242676"/>
              <a:gd name="csX398" fmla="*/ 13814752 w 14651812"/>
              <a:gd name="csY398" fmla="*/ 4578454 h 8242676"/>
              <a:gd name="csX399" fmla="*/ 13814980 w 14651812"/>
              <a:gd name="csY399" fmla="*/ 4578454 h 8242676"/>
              <a:gd name="csX400" fmla="*/ 13899276 w 14651812"/>
              <a:gd name="csY400" fmla="*/ 4633743 h 8242676"/>
              <a:gd name="csX401" fmla="*/ 14271984 w 14651812"/>
              <a:gd name="csY401" fmla="*/ 5494131 h 8242676"/>
              <a:gd name="csX402" fmla="*/ 14002734 w 14651812"/>
              <a:gd name="csY402" fmla="*/ 5494131 h 8242676"/>
              <a:gd name="csX403" fmla="*/ 12855148 w 14651812"/>
              <a:gd name="csY403" fmla="*/ 4578454 h 8242676"/>
              <a:gd name="csX404" fmla="*/ 13063806 w 14651812"/>
              <a:gd name="csY404" fmla="*/ 4578454 h 8242676"/>
              <a:gd name="csX405" fmla="*/ 13063880 w 14651812"/>
              <a:gd name="csY405" fmla="*/ 4578454 h 8242676"/>
              <a:gd name="csX406" fmla="*/ 13064108 w 14651812"/>
              <a:gd name="csY406" fmla="*/ 4578454 h 8242676"/>
              <a:gd name="csX407" fmla="*/ 13148406 w 14651812"/>
              <a:gd name="csY407" fmla="*/ 4633743 h 8242676"/>
              <a:gd name="csX408" fmla="*/ 13521114 w 14651812"/>
              <a:gd name="csY408" fmla="*/ 5494131 h 8242676"/>
              <a:gd name="csX409" fmla="*/ 13251864 w 14651812"/>
              <a:gd name="csY409" fmla="*/ 5494131 h 8242676"/>
              <a:gd name="csX410" fmla="*/ 12104200 w 14651812"/>
              <a:gd name="csY410" fmla="*/ 4578454 h 8242676"/>
              <a:gd name="csX411" fmla="*/ 12312860 w 14651812"/>
              <a:gd name="csY411" fmla="*/ 4578454 h 8242676"/>
              <a:gd name="csX412" fmla="*/ 12312936 w 14651812"/>
              <a:gd name="csY412" fmla="*/ 4578454 h 8242676"/>
              <a:gd name="csX413" fmla="*/ 12313164 w 14651812"/>
              <a:gd name="csY413" fmla="*/ 4578454 h 8242676"/>
              <a:gd name="csX414" fmla="*/ 12397460 w 14651812"/>
              <a:gd name="csY414" fmla="*/ 4633743 h 8242676"/>
              <a:gd name="csX415" fmla="*/ 12770168 w 14651812"/>
              <a:gd name="csY415" fmla="*/ 5494131 h 8242676"/>
              <a:gd name="csX416" fmla="*/ 12500920 w 14651812"/>
              <a:gd name="csY416" fmla="*/ 5494131 h 8242676"/>
              <a:gd name="csX417" fmla="*/ 11353330 w 14651812"/>
              <a:gd name="csY417" fmla="*/ 4578454 h 8242676"/>
              <a:gd name="csX418" fmla="*/ 11561988 w 14651812"/>
              <a:gd name="csY418" fmla="*/ 4578454 h 8242676"/>
              <a:gd name="csX419" fmla="*/ 11562064 w 14651812"/>
              <a:gd name="csY419" fmla="*/ 4578454 h 8242676"/>
              <a:gd name="csX420" fmla="*/ 11562292 w 14651812"/>
              <a:gd name="csY420" fmla="*/ 4578454 h 8242676"/>
              <a:gd name="csX421" fmla="*/ 11646588 w 14651812"/>
              <a:gd name="csY421" fmla="*/ 4633743 h 8242676"/>
              <a:gd name="csX422" fmla="*/ 12019296 w 14651812"/>
              <a:gd name="csY422" fmla="*/ 5494131 h 8242676"/>
              <a:gd name="csX423" fmla="*/ 11750048 w 14651812"/>
              <a:gd name="csY423" fmla="*/ 5494131 h 8242676"/>
              <a:gd name="csX424" fmla="*/ 10602384 w 14651812"/>
              <a:gd name="csY424" fmla="*/ 4578454 h 8242676"/>
              <a:gd name="csX425" fmla="*/ 10811044 w 14651812"/>
              <a:gd name="csY425" fmla="*/ 4578454 h 8242676"/>
              <a:gd name="csX426" fmla="*/ 10811120 w 14651812"/>
              <a:gd name="csY426" fmla="*/ 4578454 h 8242676"/>
              <a:gd name="csX427" fmla="*/ 10811346 w 14651812"/>
              <a:gd name="csY427" fmla="*/ 4578454 h 8242676"/>
              <a:gd name="csX428" fmla="*/ 10895644 w 14651812"/>
              <a:gd name="csY428" fmla="*/ 4633743 h 8242676"/>
              <a:gd name="csX429" fmla="*/ 11268352 w 14651812"/>
              <a:gd name="csY429" fmla="*/ 5494131 h 8242676"/>
              <a:gd name="csX430" fmla="*/ 10999102 w 14651812"/>
              <a:gd name="csY430" fmla="*/ 5494131 h 8242676"/>
              <a:gd name="csX431" fmla="*/ 9851514 w 14651812"/>
              <a:gd name="csY431" fmla="*/ 4578454 h 8242676"/>
              <a:gd name="csX432" fmla="*/ 10060174 w 14651812"/>
              <a:gd name="csY432" fmla="*/ 4578454 h 8242676"/>
              <a:gd name="csX433" fmla="*/ 10060248 w 14651812"/>
              <a:gd name="csY433" fmla="*/ 4578454 h 8242676"/>
              <a:gd name="csX434" fmla="*/ 10060476 w 14651812"/>
              <a:gd name="csY434" fmla="*/ 4578454 h 8242676"/>
              <a:gd name="csX435" fmla="*/ 10144772 w 14651812"/>
              <a:gd name="csY435" fmla="*/ 4633743 h 8242676"/>
              <a:gd name="csX436" fmla="*/ 10517482 w 14651812"/>
              <a:gd name="csY436" fmla="*/ 5494131 h 8242676"/>
              <a:gd name="csX437" fmla="*/ 10248232 w 14651812"/>
              <a:gd name="csY437" fmla="*/ 5494131 h 8242676"/>
              <a:gd name="csX438" fmla="*/ 9100568 w 14651812"/>
              <a:gd name="csY438" fmla="*/ 4578454 h 8242676"/>
              <a:gd name="csX439" fmla="*/ 9309228 w 14651812"/>
              <a:gd name="csY439" fmla="*/ 4578454 h 8242676"/>
              <a:gd name="csX440" fmla="*/ 9309304 w 14651812"/>
              <a:gd name="csY440" fmla="*/ 4578454 h 8242676"/>
              <a:gd name="csX441" fmla="*/ 9309532 w 14651812"/>
              <a:gd name="csY441" fmla="*/ 4578454 h 8242676"/>
              <a:gd name="csX442" fmla="*/ 9393828 w 14651812"/>
              <a:gd name="csY442" fmla="*/ 4633743 h 8242676"/>
              <a:gd name="csX443" fmla="*/ 9766536 w 14651812"/>
              <a:gd name="csY443" fmla="*/ 5494131 h 8242676"/>
              <a:gd name="csX444" fmla="*/ 9497286 w 14651812"/>
              <a:gd name="csY444" fmla="*/ 5494131 h 8242676"/>
              <a:gd name="csX445" fmla="*/ 8349698 w 14651812"/>
              <a:gd name="csY445" fmla="*/ 4578454 h 8242676"/>
              <a:gd name="csX446" fmla="*/ 8558358 w 14651812"/>
              <a:gd name="csY446" fmla="*/ 4578454 h 8242676"/>
              <a:gd name="csX447" fmla="*/ 8558432 w 14651812"/>
              <a:gd name="csY447" fmla="*/ 4578454 h 8242676"/>
              <a:gd name="csX448" fmla="*/ 8558660 w 14651812"/>
              <a:gd name="csY448" fmla="*/ 4578454 h 8242676"/>
              <a:gd name="csX449" fmla="*/ 8642958 w 14651812"/>
              <a:gd name="csY449" fmla="*/ 4633743 h 8242676"/>
              <a:gd name="csX450" fmla="*/ 9015666 w 14651812"/>
              <a:gd name="csY450" fmla="*/ 5494131 h 8242676"/>
              <a:gd name="csX451" fmla="*/ 8746416 w 14651812"/>
              <a:gd name="csY451" fmla="*/ 5494131 h 8242676"/>
              <a:gd name="csX452" fmla="*/ 7598752 w 14651812"/>
              <a:gd name="csY452" fmla="*/ 4578454 h 8242676"/>
              <a:gd name="csX453" fmla="*/ 7807412 w 14651812"/>
              <a:gd name="csY453" fmla="*/ 4578454 h 8242676"/>
              <a:gd name="csX454" fmla="*/ 7807488 w 14651812"/>
              <a:gd name="csY454" fmla="*/ 4578454 h 8242676"/>
              <a:gd name="csX455" fmla="*/ 7807716 w 14651812"/>
              <a:gd name="csY455" fmla="*/ 4578454 h 8242676"/>
              <a:gd name="csX456" fmla="*/ 7892012 w 14651812"/>
              <a:gd name="csY456" fmla="*/ 4633743 h 8242676"/>
              <a:gd name="csX457" fmla="*/ 8264720 w 14651812"/>
              <a:gd name="csY457" fmla="*/ 5494131 h 8242676"/>
              <a:gd name="csX458" fmla="*/ 7995472 w 14651812"/>
              <a:gd name="csY458" fmla="*/ 5494131 h 8242676"/>
              <a:gd name="csX459" fmla="*/ 6847884 w 14651812"/>
              <a:gd name="csY459" fmla="*/ 4578454 h 8242676"/>
              <a:gd name="csX460" fmla="*/ 7056542 w 14651812"/>
              <a:gd name="csY460" fmla="*/ 4578454 h 8242676"/>
              <a:gd name="csX461" fmla="*/ 7056618 w 14651812"/>
              <a:gd name="csY461" fmla="*/ 4578454 h 8242676"/>
              <a:gd name="csX462" fmla="*/ 7056844 w 14651812"/>
              <a:gd name="csY462" fmla="*/ 4578454 h 8242676"/>
              <a:gd name="csX463" fmla="*/ 7141142 w 14651812"/>
              <a:gd name="csY463" fmla="*/ 4633743 h 8242676"/>
              <a:gd name="csX464" fmla="*/ 7513850 w 14651812"/>
              <a:gd name="csY464" fmla="*/ 5494131 h 8242676"/>
              <a:gd name="csX465" fmla="*/ 7244600 w 14651812"/>
              <a:gd name="csY465" fmla="*/ 5494131 h 8242676"/>
              <a:gd name="csX466" fmla="*/ 6096936 w 14651812"/>
              <a:gd name="csY466" fmla="*/ 4578454 h 8242676"/>
              <a:gd name="csX467" fmla="*/ 6305596 w 14651812"/>
              <a:gd name="csY467" fmla="*/ 4578454 h 8242676"/>
              <a:gd name="csX468" fmla="*/ 6305672 w 14651812"/>
              <a:gd name="csY468" fmla="*/ 4578454 h 8242676"/>
              <a:gd name="csX469" fmla="*/ 6305900 w 14651812"/>
              <a:gd name="csY469" fmla="*/ 4578454 h 8242676"/>
              <a:gd name="csX470" fmla="*/ 6390196 w 14651812"/>
              <a:gd name="csY470" fmla="*/ 4633743 h 8242676"/>
              <a:gd name="csX471" fmla="*/ 6762904 w 14651812"/>
              <a:gd name="csY471" fmla="*/ 5494131 h 8242676"/>
              <a:gd name="csX472" fmla="*/ 6493656 w 14651812"/>
              <a:gd name="csY472" fmla="*/ 5494131 h 8242676"/>
              <a:gd name="csX473" fmla="*/ 5346068 w 14651812"/>
              <a:gd name="csY473" fmla="*/ 4578454 h 8242676"/>
              <a:gd name="csX474" fmla="*/ 5554726 w 14651812"/>
              <a:gd name="csY474" fmla="*/ 4578454 h 8242676"/>
              <a:gd name="csX475" fmla="*/ 5554802 w 14651812"/>
              <a:gd name="csY475" fmla="*/ 4578454 h 8242676"/>
              <a:gd name="csX476" fmla="*/ 5555028 w 14651812"/>
              <a:gd name="csY476" fmla="*/ 4578454 h 8242676"/>
              <a:gd name="csX477" fmla="*/ 5639326 w 14651812"/>
              <a:gd name="csY477" fmla="*/ 4633743 h 8242676"/>
              <a:gd name="csX478" fmla="*/ 6012034 w 14651812"/>
              <a:gd name="csY478" fmla="*/ 5494131 h 8242676"/>
              <a:gd name="csX479" fmla="*/ 5742784 w 14651812"/>
              <a:gd name="csY479" fmla="*/ 5494131 h 8242676"/>
              <a:gd name="csX480" fmla="*/ 4595120 w 14651812"/>
              <a:gd name="csY480" fmla="*/ 4578454 h 8242676"/>
              <a:gd name="csX481" fmla="*/ 4803780 w 14651812"/>
              <a:gd name="csY481" fmla="*/ 4578454 h 8242676"/>
              <a:gd name="csX482" fmla="*/ 4803856 w 14651812"/>
              <a:gd name="csY482" fmla="*/ 4578454 h 8242676"/>
              <a:gd name="csX483" fmla="*/ 4804084 w 14651812"/>
              <a:gd name="csY483" fmla="*/ 4578454 h 8242676"/>
              <a:gd name="csX484" fmla="*/ 4888380 w 14651812"/>
              <a:gd name="csY484" fmla="*/ 4633743 h 8242676"/>
              <a:gd name="csX485" fmla="*/ 5261088 w 14651812"/>
              <a:gd name="csY485" fmla="*/ 5494131 h 8242676"/>
              <a:gd name="csX486" fmla="*/ 4991840 w 14651812"/>
              <a:gd name="csY486" fmla="*/ 5494131 h 8242676"/>
              <a:gd name="csX487" fmla="*/ 3844252 w 14651812"/>
              <a:gd name="csY487" fmla="*/ 4578454 h 8242676"/>
              <a:gd name="csX488" fmla="*/ 4052910 w 14651812"/>
              <a:gd name="csY488" fmla="*/ 4578454 h 8242676"/>
              <a:gd name="csX489" fmla="*/ 4052986 w 14651812"/>
              <a:gd name="csY489" fmla="*/ 4578454 h 8242676"/>
              <a:gd name="csX490" fmla="*/ 4053212 w 14651812"/>
              <a:gd name="csY490" fmla="*/ 4578454 h 8242676"/>
              <a:gd name="csX491" fmla="*/ 4137510 w 14651812"/>
              <a:gd name="csY491" fmla="*/ 4633743 h 8242676"/>
              <a:gd name="csX492" fmla="*/ 4510218 w 14651812"/>
              <a:gd name="csY492" fmla="*/ 5494131 h 8242676"/>
              <a:gd name="csX493" fmla="*/ 4240968 w 14651812"/>
              <a:gd name="csY493" fmla="*/ 5494131 h 8242676"/>
              <a:gd name="csX494" fmla="*/ 3093304 w 14651812"/>
              <a:gd name="csY494" fmla="*/ 4578454 h 8242676"/>
              <a:gd name="csX495" fmla="*/ 3301964 w 14651812"/>
              <a:gd name="csY495" fmla="*/ 4578454 h 8242676"/>
              <a:gd name="csX496" fmla="*/ 3302040 w 14651812"/>
              <a:gd name="csY496" fmla="*/ 4578454 h 8242676"/>
              <a:gd name="csX497" fmla="*/ 3302268 w 14651812"/>
              <a:gd name="csY497" fmla="*/ 4578454 h 8242676"/>
              <a:gd name="csX498" fmla="*/ 3386564 w 14651812"/>
              <a:gd name="csY498" fmla="*/ 4633743 h 8242676"/>
              <a:gd name="csX499" fmla="*/ 3759272 w 14651812"/>
              <a:gd name="csY499" fmla="*/ 5494131 h 8242676"/>
              <a:gd name="csX500" fmla="*/ 3490022 w 14651812"/>
              <a:gd name="csY500" fmla="*/ 5494131 h 8242676"/>
              <a:gd name="csX501" fmla="*/ 2342436 w 14651812"/>
              <a:gd name="csY501" fmla="*/ 4578454 h 8242676"/>
              <a:gd name="csX502" fmla="*/ 2551094 w 14651812"/>
              <a:gd name="csY502" fmla="*/ 4578454 h 8242676"/>
              <a:gd name="csX503" fmla="*/ 2551170 w 14651812"/>
              <a:gd name="csY503" fmla="*/ 4578454 h 8242676"/>
              <a:gd name="csX504" fmla="*/ 2551396 w 14651812"/>
              <a:gd name="csY504" fmla="*/ 4578454 h 8242676"/>
              <a:gd name="csX505" fmla="*/ 2635694 w 14651812"/>
              <a:gd name="csY505" fmla="*/ 4633743 h 8242676"/>
              <a:gd name="csX506" fmla="*/ 3008402 w 14651812"/>
              <a:gd name="csY506" fmla="*/ 5494131 h 8242676"/>
              <a:gd name="csX507" fmla="*/ 2739152 w 14651812"/>
              <a:gd name="csY507" fmla="*/ 5494131 h 8242676"/>
              <a:gd name="csX508" fmla="*/ 1591490 w 14651812"/>
              <a:gd name="csY508" fmla="*/ 4578454 h 8242676"/>
              <a:gd name="csX509" fmla="*/ 1800148 w 14651812"/>
              <a:gd name="csY509" fmla="*/ 4578454 h 8242676"/>
              <a:gd name="csX510" fmla="*/ 1800224 w 14651812"/>
              <a:gd name="csY510" fmla="*/ 4578454 h 8242676"/>
              <a:gd name="csX511" fmla="*/ 1800452 w 14651812"/>
              <a:gd name="csY511" fmla="*/ 4578454 h 8242676"/>
              <a:gd name="csX512" fmla="*/ 1884748 w 14651812"/>
              <a:gd name="csY512" fmla="*/ 4633743 h 8242676"/>
              <a:gd name="csX513" fmla="*/ 2257456 w 14651812"/>
              <a:gd name="csY513" fmla="*/ 5494131 h 8242676"/>
              <a:gd name="csX514" fmla="*/ 1988208 w 14651812"/>
              <a:gd name="csY514" fmla="*/ 5494131 h 8242676"/>
              <a:gd name="csX515" fmla="*/ 840619 w 14651812"/>
              <a:gd name="csY515" fmla="*/ 4578454 h 8242676"/>
              <a:gd name="csX516" fmla="*/ 1049278 w 14651812"/>
              <a:gd name="csY516" fmla="*/ 4578454 h 8242676"/>
              <a:gd name="csX517" fmla="*/ 1049354 w 14651812"/>
              <a:gd name="csY517" fmla="*/ 4578454 h 8242676"/>
              <a:gd name="csX518" fmla="*/ 1049580 w 14651812"/>
              <a:gd name="csY518" fmla="*/ 4578454 h 8242676"/>
              <a:gd name="csX519" fmla="*/ 1133878 w 14651812"/>
              <a:gd name="csY519" fmla="*/ 4633743 h 8242676"/>
              <a:gd name="csX520" fmla="*/ 1506586 w 14651812"/>
              <a:gd name="csY520" fmla="*/ 5494131 h 8242676"/>
              <a:gd name="csX521" fmla="*/ 1237336 w 14651812"/>
              <a:gd name="csY521" fmla="*/ 5494131 h 8242676"/>
              <a:gd name="csX522" fmla="*/ 89674 w 14651812"/>
              <a:gd name="csY522" fmla="*/ 4578454 h 8242676"/>
              <a:gd name="csX523" fmla="*/ 298333 w 14651812"/>
              <a:gd name="csY523" fmla="*/ 4578454 h 8242676"/>
              <a:gd name="csX524" fmla="*/ 298409 w 14651812"/>
              <a:gd name="csY524" fmla="*/ 4578454 h 8242676"/>
              <a:gd name="csX525" fmla="*/ 298636 w 14651812"/>
              <a:gd name="csY525" fmla="*/ 4578454 h 8242676"/>
              <a:gd name="csX526" fmla="*/ 382933 w 14651812"/>
              <a:gd name="csY526" fmla="*/ 4633743 h 8242676"/>
              <a:gd name="csX527" fmla="*/ 755641 w 14651812"/>
              <a:gd name="csY527" fmla="*/ 5494131 h 8242676"/>
              <a:gd name="csX528" fmla="*/ 486392 w 14651812"/>
              <a:gd name="csY528" fmla="*/ 5494131 h 8242676"/>
              <a:gd name="csX529" fmla="*/ 14367640 w 14651812"/>
              <a:gd name="csY529" fmla="*/ 3662797 h 8242676"/>
              <a:gd name="csX530" fmla="*/ 14576300 w 14651812"/>
              <a:gd name="csY530" fmla="*/ 3662797 h 8242676"/>
              <a:gd name="csX531" fmla="*/ 14576376 w 14651812"/>
              <a:gd name="csY531" fmla="*/ 3662797 h 8242676"/>
              <a:gd name="csX532" fmla="*/ 14576604 w 14651812"/>
              <a:gd name="csY532" fmla="*/ 3662797 h 8242676"/>
              <a:gd name="csX533" fmla="*/ 14627016 w 14651812"/>
              <a:gd name="csY533" fmla="*/ 3677830 h 8242676"/>
              <a:gd name="csX534" fmla="*/ 14630400 w 14651812"/>
              <a:gd name="csY534" fmla="*/ 3681849 h 8242676"/>
              <a:gd name="csX535" fmla="*/ 14630400 w 14651812"/>
              <a:gd name="csY535" fmla="*/ 4269259 h 8242676"/>
              <a:gd name="csX536" fmla="*/ 10604202 w 14651812"/>
              <a:gd name="csY536" fmla="*/ 3662790 h 8242676"/>
              <a:gd name="csX537" fmla="*/ 10812862 w 14651812"/>
              <a:gd name="csY537" fmla="*/ 3662790 h 8242676"/>
              <a:gd name="csX538" fmla="*/ 10812936 w 14651812"/>
              <a:gd name="csY538" fmla="*/ 3662790 h 8242676"/>
              <a:gd name="csX539" fmla="*/ 10813164 w 14651812"/>
              <a:gd name="csY539" fmla="*/ 3662790 h 8242676"/>
              <a:gd name="csX540" fmla="*/ 10897460 w 14651812"/>
              <a:gd name="csY540" fmla="*/ 3718076 h 8242676"/>
              <a:gd name="csX541" fmla="*/ 11270170 w 14651812"/>
              <a:gd name="csY541" fmla="*/ 4578454 h 8242676"/>
              <a:gd name="csX542" fmla="*/ 11000920 w 14651812"/>
              <a:gd name="csY542" fmla="*/ 4578454 h 8242676"/>
              <a:gd name="csX543" fmla="*/ 9851438 w 14651812"/>
              <a:gd name="csY543" fmla="*/ 3662790 h 8242676"/>
              <a:gd name="csX544" fmla="*/ 10060098 w 14651812"/>
              <a:gd name="csY544" fmla="*/ 3662790 h 8242676"/>
              <a:gd name="csX545" fmla="*/ 10060172 w 14651812"/>
              <a:gd name="csY545" fmla="*/ 3662790 h 8242676"/>
              <a:gd name="csX546" fmla="*/ 10060400 w 14651812"/>
              <a:gd name="csY546" fmla="*/ 3662790 h 8242676"/>
              <a:gd name="csX547" fmla="*/ 10144696 w 14651812"/>
              <a:gd name="csY547" fmla="*/ 3718076 h 8242676"/>
              <a:gd name="csX548" fmla="*/ 10517406 w 14651812"/>
              <a:gd name="csY548" fmla="*/ 4578454 h 8242676"/>
              <a:gd name="csX549" fmla="*/ 10248156 w 14651812"/>
              <a:gd name="csY549" fmla="*/ 4578454 h 8242676"/>
              <a:gd name="csX550" fmla="*/ 9098752 w 14651812"/>
              <a:gd name="csY550" fmla="*/ 3662790 h 8242676"/>
              <a:gd name="csX551" fmla="*/ 9307412 w 14651812"/>
              <a:gd name="csY551" fmla="*/ 3662790 h 8242676"/>
              <a:gd name="csX552" fmla="*/ 9307486 w 14651812"/>
              <a:gd name="csY552" fmla="*/ 3662790 h 8242676"/>
              <a:gd name="csX553" fmla="*/ 9307714 w 14651812"/>
              <a:gd name="csY553" fmla="*/ 3662790 h 8242676"/>
              <a:gd name="csX554" fmla="*/ 9392012 w 14651812"/>
              <a:gd name="csY554" fmla="*/ 3718076 h 8242676"/>
              <a:gd name="csX555" fmla="*/ 9764720 w 14651812"/>
              <a:gd name="csY555" fmla="*/ 4578454 h 8242676"/>
              <a:gd name="csX556" fmla="*/ 9495468 w 14651812"/>
              <a:gd name="csY556" fmla="*/ 4578454 h 8242676"/>
              <a:gd name="csX557" fmla="*/ 8346064 w 14651812"/>
              <a:gd name="csY557" fmla="*/ 3662790 h 8242676"/>
              <a:gd name="csX558" fmla="*/ 8554724 w 14651812"/>
              <a:gd name="csY558" fmla="*/ 3662790 h 8242676"/>
              <a:gd name="csX559" fmla="*/ 8554798 w 14651812"/>
              <a:gd name="csY559" fmla="*/ 3662790 h 8242676"/>
              <a:gd name="csX560" fmla="*/ 8555026 w 14651812"/>
              <a:gd name="csY560" fmla="*/ 3662790 h 8242676"/>
              <a:gd name="csX561" fmla="*/ 8639324 w 14651812"/>
              <a:gd name="csY561" fmla="*/ 3718076 h 8242676"/>
              <a:gd name="csX562" fmla="*/ 9012032 w 14651812"/>
              <a:gd name="csY562" fmla="*/ 4578454 h 8242676"/>
              <a:gd name="csX563" fmla="*/ 8742780 w 14651812"/>
              <a:gd name="csY563" fmla="*/ 4578454 h 8242676"/>
              <a:gd name="csX564" fmla="*/ 7593376 w 14651812"/>
              <a:gd name="csY564" fmla="*/ 3662790 h 8242676"/>
              <a:gd name="csX565" fmla="*/ 7802036 w 14651812"/>
              <a:gd name="csY565" fmla="*/ 3662790 h 8242676"/>
              <a:gd name="csX566" fmla="*/ 7802112 w 14651812"/>
              <a:gd name="csY566" fmla="*/ 3662790 h 8242676"/>
              <a:gd name="csX567" fmla="*/ 7802338 w 14651812"/>
              <a:gd name="csY567" fmla="*/ 3662790 h 8242676"/>
              <a:gd name="csX568" fmla="*/ 7886636 w 14651812"/>
              <a:gd name="csY568" fmla="*/ 3718076 h 8242676"/>
              <a:gd name="csX569" fmla="*/ 8259344 w 14651812"/>
              <a:gd name="csY569" fmla="*/ 4578454 h 8242676"/>
              <a:gd name="csX570" fmla="*/ 7990092 w 14651812"/>
              <a:gd name="csY570" fmla="*/ 4578454 h 8242676"/>
              <a:gd name="csX571" fmla="*/ 6840688 w 14651812"/>
              <a:gd name="csY571" fmla="*/ 3662790 h 8242676"/>
              <a:gd name="csX572" fmla="*/ 7049348 w 14651812"/>
              <a:gd name="csY572" fmla="*/ 3662790 h 8242676"/>
              <a:gd name="csX573" fmla="*/ 7049424 w 14651812"/>
              <a:gd name="csY573" fmla="*/ 3662790 h 8242676"/>
              <a:gd name="csX574" fmla="*/ 7049650 w 14651812"/>
              <a:gd name="csY574" fmla="*/ 3662790 h 8242676"/>
              <a:gd name="csX575" fmla="*/ 7133948 w 14651812"/>
              <a:gd name="csY575" fmla="*/ 3718076 h 8242676"/>
              <a:gd name="csX576" fmla="*/ 7506656 w 14651812"/>
              <a:gd name="csY576" fmla="*/ 4578454 h 8242676"/>
              <a:gd name="csX577" fmla="*/ 7237406 w 14651812"/>
              <a:gd name="csY577" fmla="*/ 4578454 h 8242676"/>
              <a:gd name="csX578" fmla="*/ 6088000 w 14651812"/>
              <a:gd name="csY578" fmla="*/ 3662790 h 8242676"/>
              <a:gd name="csX579" fmla="*/ 6296660 w 14651812"/>
              <a:gd name="csY579" fmla="*/ 3662790 h 8242676"/>
              <a:gd name="csX580" fmla="*/ 6296736 w 14651812"/>
              <a:gd name="csY580" fmla="*/ 3662790 h 8242676"/>
              <a:gd name="csX581" fmla="*/ 6296962 w 14651812"/>
              <a:gd name="csY581" fmla="*/ 3662790 h 8242676"/>
              <a:gd name="csX582" fmla="*/ 6381260 w 14651812"/>
              <a:gd name="csY582" fmla="*/ 3718076 h 8242676"/>
              <a:gd name="csX583" fmla="*/ 6753968 w 14651812"/>
              <a:gd name="csY583" fmla="*/ 4578454 h 8242676"/>
              <a:gd name="csX584" fmla="*/ 6484718 w 14651812"/>
              <a:gd name="csY584" fmla="*/ 4578454 h 8242676"/>
              <a:gd name="csX585" fmla="*/ 5335236 w 14651812"/>
              <a:gd name="csY585" fmla="*/ 3662790 h 8242676"/>
              <a:gd name="csX586" fmla="*/ 5543896 w 14651812"/>
              <a:gd name="csY586" fmla="*/ 3662790 h 8242676"/>
              <a:gd name="csX587" fmla="*/ 5543972 w 14651812"/>
              <a:gd name="csY587" fmla="*/ 3662790 h 8242676"/>
              <a:gd name="csX588" fmla="*/ 5544198 w 14651812"/>
              <a:gd name="csY588" fmla="*/ 3662790 h 8242676"/>
              <a:gd name="csX589" fmla="*/ 5628496 w 14651812"/>
              <a:gd name="csY589" fmla="*/ 3718076 h 8242676"/>
              <a:gd name="csX590" fmla="*/ 6001204 w 14651812"/>
              <a:gd name="csY590" fmla="*/ 4578454 h 8242676"/>
              <a:gd name="csX591" fmla="*/ 5731954 w 14651812"/>
              <a:gd name="csY591" fmla="*/ 4578454 h 8242676"/>
              <a:gd name="csX592" fmla="*/ 4582548 w 14651812"/>
              <a:gd name="csY592" fmla="*/ 3662790 h 8242676"/>
              <a:gd name="csX593" fmla="*/ 4791208 w 14651812"/>
              <a:gd name="csY593" fmla="*/ 3662790 h 8242676"/>
              <a:gd name="csX594" fmla="*/ 4791284 w 14651812"/>
              <a:gd name="csY594" fmla="*/ 3662790 h 8242676"/>
              <a:gd name="csX595" fmla="*/ 4791512 w 14651812"/>
              <a:gd name="csY595" fmla="*/ 3662790 h 8242676"/>
              <a:gd name="csX596" fmla="*/ 4875808 w 14651812"/>
              <a:gd name="csY596" fmla="*/ 3718077 h 8242676"/>
              <a:gd name="csX597" fmla="*/ 5248516 w 14651812"/>
              <a:gd name="csY597" fmla="*/ 4578454 h 8242676"/>
              <a:gd name="csX598" fmla="*/ 4979268 w 14651812"/>
              <a:gd name="csY598" fmla="*/ 4578454 h 8242676"/>
              <a:gd name="csX599" fmla="*/ 3829860 w 14651812"/>
              <a:gd name="csY599" fmla="*/ 3662790 h 8242676"/>
              <a:gd name="csX600" fmla="*/ 4038520 w 14651812"/>
              <a:gd name="csY600" fmla="*/ 3662790 h 8242676"/>
              <a:gd name="csX601" fmla="*/ 4038596 w 14651812"/>
              <a:gd name="csY601" fmla="*/ 3662790 h 8242676"/>
              <a:gd name="csX602" fmla="*/ 4038824 w 14651812"/>
              <a:gd name="csY602" fmla="*/ 3662790 h 8242676"/>
              <a:gd name="csX603" fmla="*/ 4123120 w 14651812"/>
              <a:gd name="csY603" fmla="*/ 3718077 h 8242676"/>
              <a:gd name="csX604" fmla="*/ 4495828 w 14651812"/>
              <a:gd name="csY604" fmla="*/ 4578454 h 8242676"/>
              <a:gd name="csX605" fmla="*/ 4226578 w 14651812"/>
              <a:gd name="csY605" fmla="*/ 4578454 h 8242676"/>
              <a:gd name="csX606" fmla="*/ 3077172 w 14651812"/>
              <a:gd name="csY606" fmla="*/ 3662790 h 8242676"/>
              <a:gd name="csX607" fmla="*/ 3285832 w 14651812"/>
              <a:gd name="csY607" fmla="*/ 3662790 h 8242676"/>
              <a:gd name="csX608" fmla="*/ 3285908 w 14651812"/>
              <a:gd name="csY608" fmla="*/ 3662790 h 8242676"/>
              <a:gd name="csX609" fmla="*/ 3286136 w 14651812"/>
              <a:gd name="csY609" fmla="*/ 3662790 h 8242676"/>
              <a:gd name="csX610" fmla="*/ 3370432 w 14651812"/>
              <a:gd name="csY610" fmla="*/ 3718077 h 8242676"/>
              <a:gd name="csX611" fmla="*/ 3743140 w 14651812"/>
              <a:gd name="csY611" fmla="*/ 4578454 h 8242676"/>
              <a:gd name="csX612" fmla="*/ 3473892 w 14651812"/>
              <a:gd name="csY612" fmla="*/ 4578454 h 8242676"/>
              <a:gd name="csX613" fmla="*/ 2324484 w 14651812"/>
              <a:gd name="csY613" fmla="*/ 3662790 h 8242676"/>
              <a:gd name="csX614" fmla="*/ 2533144 w 14651812"/>
              <a:gd name="csY614" fmla="*/ 3662790 h 8242676"/>
              <a:gd name="csX615" fmla="*/ 2533220 w 14651812"/>
              <a:gd name="csY615" fmla="*/ 3662790 h 8242676"/>
              <a:gd name="csX616" fmla="*/ 2533448 w 14651812"/>
              <a:gd name="csY616" fmla="*/ 3662790 h 8242676"/>
              <a:gd name="csX617" fmla="*/ 2617744 w 14651812"/>
              <a:gd name="csY617" fmla="*/ 3718077 h 8242676"/>
              <a:gd name="csX618" fmla="*/ 2990452 w 14651812"/>
              <a:gd name="csY618" fmla="*/ 4578454 h 8242676"/>
              <a:gd name="csX619" fmla="*/ 2721204 w 14651812"/>
              <a:gd name="csY619" fmla="*/ 4578454 h 8242676"/>
              <a:gd name="csX620" fmla="*/ 1571798 w 14651812"/>
              <a:gd name="csY620" fmla="*/ 3662790 h 8242676"/>
              <a:gd name="csX621" fmla="*/ 1780456 w 14651812"/>
              <a:gd name="csY621" fmla="*/ 3662790 h 8242676"/>
              <a:gd name="csX622" fmla="*/ 1780532 w 14651812"/>
              <a:gd name="csY622" fmla="*/ 3662790 h 8242676"/>
              <a:gd name="csX623" fmla="*/ 1780760 w 14651812"/>
              <a:gd name="csY623" fmla="*/ 3662790 h 8242676"/>
              <a:gd name="csX624" fmla="*/ 1865056 w 14651812"/>
              <a:gd name="csY624" fmla="*/ 3718077 h 8242676"/>
              <a:gd name="csX625" fmla="*/ 2237764 w 14651812"/>
              <a:gd name="csY625" fmla="*/ 4578454 h 8242676"/>
              <a:gd name="csX626" fmla="*/ 1968516 w 14651812"/>
              <a:gd name="csY626" fmla="*/ 4578454 h 8242676"/>
              <a:gd name="csX627" fmla="*/ 819034 w 14651812"/>
              <a:gd name="csY627" fmla="*/ 3662790 h 8242676"/>
              <a:gd name="csX628" fmla="*/ 1027692 w 14651812"/>
              <a:gd name="csY628" fmla="*/ 3662790 h 8242676"/>
              <a:gd name="csX629" fmla="*/ 1027768 w 14651812"/>
              <a:gd name="csY629" fmla="*/ 3662790 h 8242676"/>
              <a:gd name="csX630" fmla="*/ 1027996 w 14651812"/>
              <a:gd name="csY630" fmla="*/ 3662790 h 8242676"/>
              <a:gd name="csX631" fmla="*/ 1112292 w 14651812"/>
              <a:gd name="csY631" fmla="*/ 3718077 h 8242676"/>
              <a:gd name="csX632" fmla="*/ 1485000 w 14651812"/>
              <a:gd name="csY632" fmla="*/ 4578454 h 8242676"/>
              <a:gd name="csX633" fmla="*/ 1215752 w 14651812"/>
              <a:gd name="csY633" fmla="*/ 4578454 h 8242676"/>
              <a:gd name="csX634" fmla="*/ 66346 w 14651812"/>
              <a:gd name="csY634" fmla="*/ 3662790 h 8242676"/>
              <a:gd name="csX635" fmla="*/ 275005 w 14651812"/>
              <a:gd name="csY635" fmla="*/ 3662790 h 8242676"/>
              <a:gd name="csX636" fmla="*/ 275081 w 14651812"/>
              <a:gd name="csY636" fmla="*/ 3662790 h 8242676"/>
              <a:gd name="csX637" fmla="*/ 275308 w 14651812"/>
              <a:gd name="csY637" fmla="*/ 3662790 h 8242676"/>
              <a:gd name="csX638" fmla="*/ 359605 w 14651812"/>
              <a:gd name="csY638" fmla="*/ 3718077 h 8242676"/>
              <a:gd name="csX639" fmla="*/ 732313 w 14651812"/>
              <a:gd name="csY639" fmla="*/ 4578454 h 8242676"/>
              <a:gd name="csX640" fmla="*/ 463064 w 14651812"/>
              <a:gd name="csY640" fmla="*/ 4578454 h 8242676"/>
              <a:gd name="csX641" fmla="*/ 12862264 w 14651812"/>
              <a:gd name="csY641" fmla="*/ 3662786 h 8242676"/>
              <a:gd name="csX642" fmla="*/ 13070924 w 14651812"/>
              <a:gd name="csY642" fmla="*/ 3662786 h 8242676"/>
              <a:gd name="csX643" fmla="*/ 13071000 w 14651812"/>
              <a:gd name="csY643" fmla="*/ 3662786 h 8242676"/>
              <a:gd name="csX644" fmla="*/ 13071228 w 14651812"/>
              <a:gd name="csY644" fmla="*/ 3662786 h 8242676"/>
              <a:gd name="csX645" fmla="*/ 13155524 w 14651812"/>
              <a:gd name="csY645" fmla="*/ 3718075 h 8242676"/>
              <a:gd name="csX646" fmla="*/ 13528232 w 14651812"/>
              <a:gd name="csY646" fmla="*/ 4578454 h 8242676"/>
              <a:gd name="csX647" fmla="*/ 13258984 w 14651812"/>
              <a:gd name="csY647" fmla="*/ 4578454 h 8242676"/>
              <a:gd name="csX648" fmla="*/ 12109578 w 14651812"/>
              <a:gd name="csY648" fmla="*/ 3662786 h 8242676"/>
              <a:gd name="csX649" fmla="*/ 12318238 w 14651812"/>
              <a:gd name="csY649" fmla="*/ 3662786 h 8242676"/>
              <a:gd name="csX650" fmla="*/ 12318312 w 14651812"/>
              <a:gd name="csY650" fmla="*/ 3662786 h 8242676"/>
              <a:gd name="csX651" fmla="*/ 12318540 w 14651812"/>
              <a:gd name="csY651" fmla="*/ 3662786 h 8242676"/>
              <a:gd name="csX652" fmla="*/ 12402836 w 14651812"/>
              <a:gd name="csY652" fmla="*/ 3718075 h 8242676"/>
              <a:gd name="csX653" fmla="*/ 12775546 w 14651812"/>
              <a:gd name="csY653" fmla="*/ 4578454 h 8242676"/>
              <a:gd name="csX654" fmla="*/ 12506296 w 14651812"/>
              <a:gd name="csY654" fmla="*/ 4578454 h 8242676"/>
              <a:gd name="csX655" fmla="*/ 11356890 w 14651812"/>
              <a:gd name="csY655" fmla="*/ 3662786 h 8242676"/>
              <a:gd name="csX656" fmla="*/ 11565550 w 14651812"/>
              <a:gd name="csY656" fmla="*/ 3662786 h 8242676"/>
              <a:gd name="csX657" fmla="*/ 11565624 w 14651812"/>
              <a:gd name="csY657" fmla="*/ 3662786 h 8242676"/>
              <a:gd name="csX658" fmla="*/ 11565852 w 14651812"/>
              <a:gd name="csY658" fmla="*/ 3662786 h 8242676"/>
              <a:gd name="csX659" fmla="*/ 11650148 w 14651812"/>
              <a:gd name="csY659" fmla="*/ 3718076 h 8242676"/>
              <a:gd name="csX660" fmla="*/ 12022858 w 14651812"/>
              <a:gd name="csY660" fmla="*/ 4578454 h 8242676"/>
              <a:gd name="csX661" fmla="*/ 11753608 w 14651812"/>
              <a:gd name="csY661" fmla="*/ 4578454 h 8242676"/>
              <a:gd name="csX662" fmla="*/ 13614952 w 14651812"/>
              <a:gd name="csY662" fmla="*/ 3662786 h 8242676"/>
              <a:gd name="csX663" fmla="*/ 13823612 w 14651812"/>
              <a:gd name="csY663" fmla="*/ 3662786 h 8242676"/>
              <a:gd name="csX664" fmla="*/ 13823688 w 14651812"/>
              <a:gd name="csY664" fmla="*/ 3662786 h 8242676"/>
              <a:gd name="csX665" fmla="*/ 13823916 w 14651812"/>
              <a:gd name="csY665" fmla="*/ 3662786 h 8242676"/>
              <a:gd name="csX666" fmla="*/ 13908212 w 14651812"/>
              <a:gd name="csY666" fmla="*/ 3718075 h 8242676"/>
              <a:gd name="csX667" fmla="*/ 14280920 w 14651812"/>
              <a:gd name="csY667" fmla="*/ 4578454 h 8242676"/>
              <a:gd name="csX668" fmla="*/ 14011672 w 14651812"/>
              <a:gd name="csY668" fmla="*/ 4578454 h 8242676"/>
              <a:gd name="csX669" fmla="*/ 14404828 w 14651812"/>
              <a:gd name="csY669" fmla="*/ 2747119 h 8242676"/>
              <a:gd name="csX670" fmla="*/ 14505408 w 14651812"/>
              <a:gd name="csY670" fmla="*/ 2747119 h 8242676"/>
              <a:gd name="csX671" fmla="*/ 14505484 w 14651812"/>
              <a:gd name="csY671" fmla="*/ 2747119 h 8242676"/>
              <a:gd name="csX672" fmla="*/ 14505712 w 14651812"/>
              <a:gd name="csY672" fmla="*/ 2747119 h 8242676"/>
              <a:gd name="csX673" fmla="*/ 14590008 w 14651812"/>
              <a:gd name="csY673" fmla="*/ 2802407 h 8242676"/>
              <a:gd name="csX674" fmla="*/ 14630400 w 14651812"/>
              <a:gd name="csY674" fmla="*/ 2895654 h 8242676"/>
              <a:gd name="csX675" fmla="*/ 14630400 w 14651812"/>
              <a:gd name="csY675" fmla="*/ 3267766 h 8242676"/>
              <a:gd name="csX676" fmla="*/ 97778 w 14651812"/>
              <a:gd name="csY676" fmla="*/ 2747108 h 8242676"/>
              <a:gd name="csX677" fmla="*/ 198359 w 14651812"/>
              <a:gd name="csY677" fmla="*/ 2747108 h 8242676"/>
              <a:gd name="csX678" fmla="*/ 198434 w 14651812"/>
              <a:gd name="csY678" fmla="*/ 2747108 h 8242676"/>
              <a:gd name="csX679" fmla="*/ 198661 w 14651812"/>
              <a:gd name="csY679" fmla="*/ 2747108 h 8242676"/>
              <a:gd name="csX680" fmla="*/ 282958 w 14651812"/>
              <a:gd name="csY680" fmla="*/ 2802396 h 8242676"/>
              <a:gd name="csX681" fmla="*/ 655667 w 14651812"/>
              <a:gd name="csY681" fmla="*/ 3662785 h 8242676"/>
              <a:gd name="csX682" fmla="*/ 494496 w 14651812"/>
              <a:gd name="csY682" fmla="*/ 3662785 h 8242676"/>
              <a:gd name="csX683" fmla="*/ 2356750 w 14651812"/>
              <a:gd name="csY683" fmla="*/ 2747108 h 8242676"/>
              <a:gd name="csX684" fmla="*/ 2457332 w 14651812"/>
              <a:gd name="csY684" fmla="*/ 2747108 h 8242676"/>
              <a:gd name="csX685" fmla="*/ 2457406 w 14651812"/>
              <a:gd name="csY685" fmla="*/ 2747108 h 8242676"/>
              <a:gd name="csX686" fmla="*/ 2457632 w 14651812"/>
              <a:gd name="csY686" fmla="*/ 2747108 h 8242676"/>
              <a:gd name="csX687" fmla="*/ 2541930 w 14651812"/>
              <a:gd name="csY687" fmla="*/ 2802396 h 8242676"/>
              <a:gd name="csX688" fmla="*/ 2914640 w 14651812"/>
              <a:gd name="csY688" fmla="*/ 3662785 h 8242676"/>
              <a:gd name="csX689" fmla="*/ 2753468 w 14651812"/>
              <a:gd name="csY689" fmla="*/ 3662785 h 8242676"/>
              <a:gd name="csX690" fmla="*/ 1603760 w 14651812"/>
              <a:gd name="csY690" fmla="*/ 2747108 h 8242676"/>
              <a:gd name="csX691" fmla="*/ 1704340 w 14651812"/>
              <a:gd name="csY691" fmla="*/ 2747108 h 8242676"/>
              <a:gd name="csX692" fmla="*/ 1704416 w 14651812"/>
              <a:gd name="csY692" fmla="*/ 2747108 h 8242676"/>
              <a:gd name="csX693" fmla="*/ 1704644 w 14651812"/>
              <a:gd name="csY693" fmla="*/ 2747108 h 8242676"/>
              <a:gd name="csX694" fmla="*/ 1788940 w 14651812"/>
              <a:gd name="csY694" fmla="*/ 2802396 h 8242676"/>
              <a:gd name="csX695" fmla="*/ 2161648 w 14651812"/>
              <a:gd name="csY695" fmla="*/ 3662785 h 8242676"/>
              <a:gd name="csX696" fmla="*/ 2000476 w 14651812"/>
              <a:gd name="csY696" fmla="*/ 3662785 h 8242676"/>
              <a:gd name="csX697" fmla="*/ 850768 w 14651812"/>
              <a:gd name="csY697" fmla="*/ 2747108 h 8242676"/>
              <a:gd name="csX698" fmla="*/ 951348 w 14651812"/>
              <a:gd name="csY698" fmla="*/ 2747108 h 8242676"/>
              <a:gd name="csX699" fmla="*/ 951424 w 14651812"/>
              <a:gd name="csY699" fmla="*/ 2747108 h 8242676"/>
              <a:gd name="csX700" fmla="*/ 951652 w 14651812"/>
              <a:gd name="csY700" fmla="*/ 2747108 h 8242676"/>
              <a:gd name="csX701" fmla="*/ 1035948 w 14651812"/>
              <a:gd name="csY701" fmla="*/ 2802396 h 8242676"/>
              <a:gd name="csX702" fmla="*/ 1408656 w 14651812"/>
              <a:gd name="csY702" fmla="*/ 3662785 h 8242676"/>
              <a:gd name="csX703" fmla="*/ 1247486 w 14651812"/>
              <a:gd name="csY703" fmla="*/ 3662785 h 8242676"/>
              <a:gd name="csX704" fmla="*/ 4615798 w 14651812"/>
              <a:gd name="csY704" fmla="*/ 2747107 h 8242676"/>
              <a:gd name="csX705" fmla="*/ 4716378 w 14651812"/>
              <a:gd name="csY705" fmla="*/ 2747107 h 8242676"/>
              <a:gd name="csX706" fmla="*/ 4716454 w 14651812"/>
              <a:gd name="csY706" fmla="*/ 2747107 h 8242676"/>
              <a:gd name="csX707" fmla="*/ 4716682 w 14651812"/>
              <a:gd name="csY707" fmla="*/ 2747107 h 8242676"/>
              <a:gd name="csX708" fmla="*/ 4800978 w 14651812"/>
              <a:gd name="csY708" fmla="*/ 2802396 h 8242676"/>
              <a:gd name="csX709" fmla="*/ 5173688 w 14651812"/>
              <a:gd name="csY709" fmla="*/ 3662784 h 8242676"/>
              <a:gd name="csX710" fmla="*/ 5012516 w 14651812"/>
              <a:gd name="csY710" fmla="*/ 3662784 h 8242676"/>
              <a:gd name="csX711" fmla="*/ 3862808 w 14651812"/>
              <a:gd name="csY711" fmla="*/ 2747107 h 8242676"/>
              <a:gd name="csX712" fmla="*/ 3963388 w 14651812"/>
              <a:gd name="csY712" fmla="*/ 2747107 h 8242676"/>
              <a:gd name="csX713" fmla="*/ 3963464 w 14651812"/>
              <a:gd name="csY713" fmla="*/ 2747107 h 8242676"/>
              <a:gd name="csX714" fmla="*/ 3963692 w 14651812"/>
              <a:gd name="csY714" fmla="*/ 2747107 h 8242676"/>
              <a:gd name="csX715" fmla="*/ 4047988 w 14651812"/>
              <a:gd name="csY715" fmla="*/ 2802396 h 8242676"/>
              <a:gd name="csX716" fmla="*/ 4420696 w 14651812"/>
              <a:gd name="csY716" fmla="*/ 3662784 h 8242676"/>
              <a:gd name="csX717" fmla="*/ 4259524 w 14651812"/>
              <a:gd name="csY717" fmla="*/ 3662784 h 8242676"/>
              <a:gd name="csX718" fmla="*/ 3109740 w 14651812"/>
              <a:gd name="csY718" fmla="*/ 2747107 h 8242676"/>
              <a:gd name="csX719" fmla="*/ 3210322 w 14651812"/>
              <a:gd name="csY719" fmla="*/ 2747107 h 8242676"/>
              <a:gd name="csX720" fmla="*/ 3210396 w 14651812"/>
              <a:gd name="csY720" fmla="*/ 2747107 h 8242676"/>
              <a:gd name="csX721" fmla="*/ 3210624 w 14651812"/>
              <a:gd name="csY721" fmla="*/ 2747107 h 8242676"/>
              <a:gd name="csX722" fmla="*/ 3294920 w 14651812"/>
              <a:gd name="csY722" fmla="*/ 2802396 h 8242676"/>
              <a:gd name="csX723" fmla="*/ 3667630 w 14651812"/>
              <a:gd name="csY723" fmla="*/ 3662784 h 8242676"/>
              <a:gd name="csX724" fmla="*/ 3506460 w 14651812"/>
              <a:gd name="csY724" fmla="*/ 3662784 h 8242676"/>
              <a:gd name="csX725" fmla="*/ 6874770 w 14651812"/>
              <a:gd name="csY725" fmla="*/ 2747106 h 8242676"/>
              <a:gd name="csX726" fmla="*/ 6975350 w 14651812"/>
              <a:gd name="csY726" fmla="*/ 2747106 h 8242676"/>
              <a:gd name="csX727" fmla="*/ 6975426 w 14651812"/>
              <a:gd name="csY727" fmla="*/ 2747106 h 8242676"/>
              <a:gd name="csX728" fmla="*/ 6975654 w 14651812"/>
              <a:gd name="csY728" fmla="*/ 2747106 h 8242676"/>
              <a:gd name="csX729" fmla="*/ 7059950 w 14651812"/>
              <a:gd name="csY729" fmla="*/ 2802396 h 8242676"/>
              <a:gd name="csX730" fmla="*/ 7432660 w 14651812"/>
              <a:gd name="csY730" fmla="*/ 3662784 h 8242676"/>
              <a:gd name="csX731" fmla="*/ 7271488 w 14651812"/>
              <a:gd name="csY731" fmla="*/ 3662784 h 8242676"/>
              <a:gd name="csX732" fmla="*/ 6121780 w 14651812"/>
              <a:gd name="csY732" fmla="*/ 2747106 h 8242676"/>
              <a:gd name="csX733" fmla="*/ 6222360 w 14651812"/>
              <a:gd name="csY733" fmla="*/ 2747106 h 8242676"/>
              <a:gd name="csX734" fmla="*/ 6222436 w 14651812"/>
              <a:gd name="csY734" fmla="*/ 2747106 h 8242676"/>
              <a:gd name="csX735" fmla="*/ 6222662 w 14651812"/>
              <a:gd name="csY735" fmla="*/ 2747106 h 8242676"/>
              <a:gd name="csX736" fmla="*/ 6306960 w 14651812"/>
              <a:gd name="csY736" fmla="*/ 2802396 h 8242676"/>
              <a:gd name="csX737" fmla="*/ 6679668 w 14651812"/>
              <a:gd name="csY737" fmla="*/ 3662784 h 8242676"/>
              <a:gd name="csX738" fmla="*/ 6518496 w 14651812"/>
              <a:gd name="csY738" fmla="*/ 3662784 h 8242676"/>
              <a:gd name="csX739" fmla="*/ 5368788 w 14651812"/>
              <a:gd name="csY739" fmla="*/ 2747106 h 8242676"/>
              <a:gd name="csX740" fmla="*/ 5469368 w 14651812"/>
              <a:gd name="csY740" fmla="*/ 2747106 h 8242676"/>
              <a:gd name="csX741" fmla="*/ 5469444 w 14651812"/>
              <a:gd name="csY741" fmla="*/ 2747106 h 8242676"/>
              <a:gd name="csX742" fmla="*/ 5469672 w 14651812"/>
              <a:gd name="csY742" fmla="*/ 2747106 h 8242676"/>
              <a:gd name="csX743" fmla="*/ 5553968 w 14651812"/>
              <a:gd name="csY743" fmla="*/ 2802396 h 8242676"/>
              <a:gd name="csX744" fmla="*/ 5926676 w 14651812"/>
              <a:gd name="csY744" fmla="*/ 3662784 h 8242676"/>
              <a:gd name="csX745" fmla="*/ 5765506 w 14651812"/>
              <a:gd name="csY745" fmla="*/ 3662784 h 8242676"/>
              <a:gd name="csX746" fmla="*/ 9133818 w 14651812"/>
              <a:gd name="csY746" fmla="*/ 2747106 h 8242676"/>
              <a:gd name="csX747" fmla="*/ 9234400 w 14651812"/>
              <a:gd name="csY747" fmla="*/ 2747106 h 8242676"/>
              <a:gd name="csX748" fmla="*/ 9234476 w 14651812"/>
              <a:gd name="csY748" fmla="*/ 2747106 h 8242676"/>
              <a:gd name="csX749" fmla="*/ 9234702 w 14651812"/>
              <a:gd name="csY749" fmla="*/ 2747106 h 8242676"/>
              <a:gd name="csX750" fmla="*/ 9319000 w 14651812"/>
              <a:gd name="csY750" fmla="*/ 2802396 h 8242676"/>
              <a:gd name="csX751" fmla="*/ 9691708 w 14651812"/>
              <a:gd name="csY751" fmla="*/ 3662783 h 8242676"/>
              <a:gd name="csX752" fmla="*/ 9530536 w 14651812"/>
              <a:gd name="csY752" fmla="*/ 3662783 h 8242676"/>
              <a:gd name="csX753" fmla="*/ 8380828 w 14651812"/>
              <a:gd name="csY753" fmla="*/ 2747106 h 8242676"/>
              <a:gd name="csX754" fmla="*/ 8481408 w 14651812"/>
              <a:gd name="csY754" fmla="*/ 2747106 h 8242676"/>
              <a:gd name="csX755" fmla="*/ 8481484 w 14651812"/>
              <a:gd name="csY755" fmla="*/ 2747106 h 8242676"/>
              <a:gd name="csX756" fmla="*/ 8481710 w 14651812"/>
              <a:gd name="csY756" fmla="*/ 2747106 h 8242676"/>
              <a:gd name="csX757" fmla="*/ 8566008 w 14651812"/>
              <a:gd name="csY757" fmla="*/ 2802396 h 8242676"/>
              <a:gd name="csX758" fmla="*/ 8938716 w 14651812"/>
              <a:gd name="csY758" fmla="*/ 3662783 h 8242676"/>
              <a:gd name="csX759" fmla="*/ 8777544 w 14651812"/>
              <a:gd name="csY759" fmla="*/ 3662783 h 8242676"/>
              <a:gd name="csX760" fmla="*/ 7627836 w 14651812"/>
              <a:gd name="csY760" fmla="*/ 2747106 h 8242676"/>
              <a:gd name="csX761" fmla="*/ 7728416 w 14651812"/>
              <a:gd name="csY761" fmla="*/ 2747106 h 8242676"/>
              <a:gd name="csX762" fmla="*/ 7728492 w 14651812"/>
              <a:gd name="csY762" fmla="*/ 2747106 h 8242676"/>
              <a:gd name="csX763" fmla="*/ 7728720 w 14651812"/>
              <a:gd name="csY763" fmla="*/ 2747106 h 8242676"/>
              <a:gd name="csX764" fmla="*/ 7813016 w 14651812"/>
              <a:gd name="csY764" fmla="*/ 2802396 h 8242676"/>
              <a:gd name="csX765" fmla="*/ 8185724 w 14651812"/>
              <a:gd name="csY765" fmla="*/ 3662784 h 8242676"/>
              <a:gd name="csX766" fmla="*/ 8024554 w 14651812"/>
              <a:gd name="csY766" fmla="*/ 3662784 h 8242676"/>
              <a:gd name="csX767" fmla="*/ 13651838 w 14651812"/>
              <a:gd name="csY767" fmla="*/ 2747106 h 8242676"/>
              <a:gd name="csX768" fmla="*/ 13752420 w 14651812"/>
              <a:gd name="csY768" fmla="*/ 2747106 h 8242676"/>
              <a:gd name="csX769" fmla="*/ 13752496 w 14651812"/>
              <a:gd name="csY769" fmla="*/ 2747106 h 8242676"/>
              <a:gd name="csX770" fmla="*/ 13752720 w 14651812"/>
              <a:gd name="csY770" fmla="*/ 2747106 h 8242676"/>
              <a:gd name="csX771" fmla="*/ 13837018 w 14651812"/>
              <a:gd name="csY771" fmla="*/ 2802396 h 8242676"/>
              <a:gd name="csX772" fmla="*/ 14209728 w 14651812"/>
              <a:gd name="csY772" fmla="*/ 3662783 h 8242676"/>
              <a:gd name="csX773" fmla="*/ 14048556 w 14651812"/>
              <a:gd name="csY773" fmla="*/ 3662783 h 8242676"/>
              <a:gd name="csX774" fmla="*/ 12898848 w 14651812"/>
              <a:gd name="csY774" fmla="*/ 2747106 h 8242676"/>
              <a:gd name="csX775" fmla="*/ 12999428 w 14651812"/>
              <a:gd name="csY775" fmla="*/ 2747106 h 8242676"/>
              <a:gd name="csX776" fmla="*/ 12999504 w 14651812"/>
              <a:gd name="csY776" fmla="*/ 2747106 h 8242676"/>
              <a:gd name="csX777" fmla="*/ 12999732 w 14651812"/>
              <a:gd name="csY777" fmla="*/ 2747106 h 8242676"/>
              <a:gd name="csX778" fmla="*/ 13084028 w 14651812"/>
              <a:gd name="csY778" fmla="*/ 2802396 h 8242676"/>
              <a:gd name="csX779" fmla="*/ 13456736 w 14651812"/>
              <a:gd name="csY779" fmla="*/ 3662783 h 8242676"/>
              <a:gd name="csX780" fmla="*/ 13295564 w 14651812"/>
              <a:gd name="csY780" fmla="*/ 3662783 h 8242676"/>
              <a:gd name="csX781" fmla="*/ 12145856 w 14651812"/>
              <a:gd name="csY781" fmla="*/ 2747106 h 8242676"/>
              <a:gd name="csX782" fmla="*/ 12246436 w 14651812"/>
              <a:gd name="csY782" fmla="*/ 2747106 h 8242676"/>
              <a:gd name="csX783" fmla="*/ 12246512 w 14651812"/>
              <a:gd name="csY783" fmla="*/ 2747106 h 8242676"/>
              <a:gd name="csX784" fmla="*/ 12246740 w 14651812"/>
              <a:gd name="csY784" fmla="*/ 2747106 h 8242676"/>
              <a:gd name="csX785" fmla="*/ 12331036 w 14651812"/>
              <a:gd name="csY785" fmla="*/ 2802396 h 8242676"/>
              <a:gd name="csX786" fmla="*/ 12703744 w 14651812"/>
              <a:gd name="csY786" fmla="*/ 3662783 h 8242676"/>
              <a:gd name="csX787" fmla="*/ 12542576 w 14651812"/>
              <a:gd name="csY787" fmla="*/ 3662783 h 8242676"/>
              <a:gd name="csX788" fmla="*/ 11392866 w 14651812"/>
              <a:gd name="csY788" fmla="*/ 2747106 h 8242676"/>
              <a:gd name="csX789" fmla="*/ 11493448 w 14651812"/>
              <a:gd name="csY789" fmla="*/ 2747106 h 8242676"/>
              <a:gd name="csX790" fmla="*/ 11493524 w 14651812"/>
              <a:gd name="csY790" fmla="*/ 2747106 h 8242676"/>
              <a:gd name="csX791" fmla="*/ 11493750 w 14651812"/>
              <a:gd name="csY791" fmla="*/ 2747106 h 8242676"/>
              <a:gd name="csX792" fmla="*/ 11578046 w 14651812"/>
              <a:gd name="csY792" fmla="*/ 2802396 h 8242676"/>
              <a:gd name="csX793" fmla="*/ 11950756 w 14651812"/>
              <a:gd name="csY793" fmla="*/ 3662783 h 8242676"/>
              <a:gd name="csX794" fmla="*/ 11789584 w 14651812"/>
              <a:gd name="csY794" fmla="*/ 3662783 h 8242676"/>
              <a:gd name="csX795" fmla="*/ 10639800 w 14651812"/>
              <a:gd name="csY795" fmla="*/ 2747106 h 8242676"/>
              <a:gd name="csX796" fmla="*/ 10740380 w 14651812"/>
              <a:gd name="csY796" fmla="*/ 2747106 h 8242676"/>
              <a:gd name="csX797" fmla="*/ 10740456 w 14651812"/>
              <a:gd name="csY797" fmla="*/ 2747106 h 8242676"/>
              <a:gd name="csX798" fmla="*/ 10740684 w 14651812"/>
              <a:gd name="csY798" fmla="*/ 2747106 h 8242676"/>
              <a:gd name="csX799" fmla="*/ 10824980 w 14651812"/>
              <a:gd name="csY799" fmla="*/ 2802396 h 8242676"/>
              <a:gd name="csX800" fmla="*/ 11197688 w 14651812"/>
              <a:gd name="csY800" fmla="*/ 3662783 h 8242676"/>
              <a:gd name="csX801" fmla="*/ 11036516 w 14651812"/>
              <a:gd name="csY801" fmla="*/ 3662783 h 8242676"/>
              <a:gd name="csX802" fmla="*/ 9886808 w 14651812"/>
              <a:gd name="csY802" fmla="*/ 2747106 h 8242676"/>
              <a:gd name="csX803" fmla="*/ 9987390 w 14651812"/>
              <a:gd name="csY803" fmla="*/ 2747106 h 8242676"/>
              <a:gd name="csX804" fmla="*/ 9987466 w 14651812"/>
              <a:gd name="csY804" fmla="*/ 2747106 h 8242676"/>
              <a:gd name="csX805" fmla="*/ 9987692 w 14651812"/>
              <a:gd name="csY805" fmla="*/ 2747106 h 8242676"/>
              <a:gd name="csX806" fmla="*/ 10071988 w 14651812"/>
              <a:gd name="csY806" fmla="*/ 2802396 h 8242676"/>
              <a:gd name="csX807" fmla="*/ 10444698 w 14651812"/>
              <a:gd name="csY807" fmla="*/ 3662783 h 8242676"/>
              <a:gd name="csX808" fmla="*/ 10283528 w 14651812"/>
              <a:gd name="csY808" fmla="*/ 3662783 h 8242676"/>
              <a:gd name="csX809" fmla="*/ 14431336 w 14651812"/>
              <a:gd name="csY809" fmla="*/ 1831445 h 8242676"/>
              <a:gd name="csX810" fmla="*/ 14453908 w 14651812"/>
              <a:gd name="csY810" fmla="*/ 1831445 h 8242676"/>
              <a:gd name="csX811" fmla="*/ 14453984 w 14651812"/>
              <a:gd name="csY811" fmla="*/ 1831445 h 8242676"/>
              <a:gd name="csX812" fmla="*/ 14454208 w 14651812"/>
              <a:gd name="csY812" fmla="*/ 1831445 h 8242676"/>
              <a:gd name="csX813" fmla="*/ 14538506 w 14651812"/>
              <a:gd name="csY813" fmla="*/ 1886734 h 8242676"/>
              <a:gd name="csX814" fmla="*/ 14630400 w 14651812"/>
              <a:gd name="csY814" fmla="*/ 2098866 h 8242676"/>
              <a:gd name="csX815" fmla="*/ 14630400 w 14651812"/>
              <a:gd name="csY815" fmla="*/ 2290906 h 8242676"/>
              <a:gd name="csX816" fmla="*/ 113910 w 14651812"/>
              <a:gd name="csY816" fmla="*/ 1831426 h 8242676"/>
              <a:gd name="csX817" fmla="*/ 136480 w 14651812"/>
              <a:gd name="csY817" fmla="*/ 1831426 h 8242676"/>
              <a:gd name="csX818" fmla="*/ 136556 w 14651812"/>
              <a:gd name="csY818" fmla="*/ 1831426 h 8242676"/>
              <a:gd name="csX819" fmla="*/ 136783 w 14651812"/>
              <a:gd name="csY819" fmla="*/ 1831426 h 8242676"/>
              <a:gd name="csX820" fmla="*/ 221080 w 14651812"/>
              <a:gd name="csY820" fmla="*/ 1886715 h 8242676"/>
              <a:gd name="csX821" fmla="*/ 593788 w 14651812"/>
              <a:gd name="csY821" fmla="*/ 2747103 h 8242676"/>
              <a:gd name="csX822" fmla="*/ 510628 w 14651812"/>
              <a:gd name="csY822" fmla="*/ 2747103 h 8242676"/>
              <a:gd name="csX823" fmla="*/ 1621028 w 14651812"/>
              <a:gd name="csY823" fmla="*/ 1831426 h 8242676"/>
              <a:gd name="csX824" fmla="*/ 1643596 w 14651812"/>
              <a:gd name="csY824" fmla="*/ 1831426 h 8242676"/>
              <a:gd name="csX825" fmla="*/ 1643672 w 14651812"/>
              <a:gd name="csY825" fmla="*/ 1831426 h 8242676"/>
              <a:gd name="csX826" fmla="*/ 1643900 w 14651812"/>
              <a:gd name="csY826" fmla="*/ 1831426 h 8242676"/>
              <a:gd name="csX827" fmla="*/ 1728196 w 14651812"/>
              <a:gd name="csY827" fmla="*/ 1886715 h 8242676"/>
              <a:gd name="csX828" fmla="*/ 2100904 w 14651812"/>
              <a:gd name="csY828" fmla="*/ 2747103 h 8242676"/>
              <a:gd name="csX829" fmla="*/ 2017744 w 14651812"/>
              <a:gd name="csY829" fmla="*/ 2747103 h 8242676"/>
              <a:gd name="csX830" fmla="*/ 867507 w 14651812"/>
              <a:gd name="csY830" fmla="*/ 1831426 h 8242676"/>
              <a:gd name="csX831" fmla="*/ 890077 w 14651812"/>
              <a:gd name="csY831" fmla="*/ 1831426 h 8242676"/>
              <a:gd name="csX832" fmla="*/ 890153 w 14651812"/>
              <a:gd name="csY832" fmla="*/ 1831426 h 8242676"/>
              <a:gd name="csX833" fmla="*/ 890380 w 14651812"/>
              <a:gd name="csY833" fmla="*/ 1831426 h 8242676"/>
              <a:gd name="csX834" fmla="*/ 974676 w 14651812"/>
              <a:gd name="csY834" fmla="*/ 1886715 h 8242676"/>
              <a:gd name="csX835" fmla="*/ 1347384 w 14651812"/>
              <a:gd name="csY835" fmla="*/ 2747103 h 8242676"/>
              <a:gd name="csX836" fmla="*/ 1264224 w 14651812"/>
              <a:gd name="csY836" fmla="*/ 2747103 h 8242676"/>
              <a:gd name="csX837" fmla="*/ 2374548 w 14651812"/>
              <a:gd name="csY837" fmla="*/ 1831426 h 8242676"/>
              <a:gd name="csX838" fmla="*/ 2397118 w 14651812"/>
              <a:gd name="csY838" fmla="*/ 1831426 h 8242676"/>
              <a:gd name="csX839" fmla="*/ 2397194 w 14651812"/>
              <a:gd name="csY839" fmla="*/ 1831426 h 8242676"/>
              <a:gd name="csX840" fmla="*/ 2397420 w 14651812"/>
              <a:gd name="csY840" fmla="*/ 1831426 h 8242676"/>
              <a:gd name="csX841" fmla="*/ 2481718 w 14651812"/>
              <a:gd name="csY841" fmla="*/ 1886715 h 8242676"/>
              <a:gd name="csX842" fmla="*/ 2854426 w 14651812"/>
              <a:gd name="csY842" fmla="*/ 2747103 h 8242676"/>
              <a:gd name="csX843" fmla="*/ 2771266 w 14651812"/>
              <a:gd name="csY843" fmla="*/ 2747103 h 8242676"/>
              <a:gd name="csX844" fmla="*/ 3128144 w 14651812"/>
              <a:gd name="csY844" fmla="*/ 1831426 h 8242676"/>
              <a:gd name="csX845" fmla="*/ 3150716 w 14651812"/>
              <a:gd name="csY845" fmla="*/ 1831426 h 8242676"/>
              <a:gd name="csX846" fmla="*/ 3150792 w 14651812"/>
              <a:gd name="csY846" fmla="*/ 1831426 h 8242676"/>
              <a:gd name="csX847" fmla="*/ 3151018 w 14651812"/>
              <a:gd name="csY847" fmla="*/ 1831426 h 8242676"/>
              <a:gd name="csX848" fmla="*/ 3235316 w 14651812"/>
              <a:gd name="csY848" fmla="*/ 1886715 h 8242676"/>
              <a:gd name="csX849" fmla="*/ 3608024 w 14651812"/>
              <a:gd name="csY849" fmla="*/ 2747103 h 8242676"/>
              <a:gd name="csX850" fmla="*/ 3524864 w 14651812"/>
              <a:gd name="csY850" fmla="*/ 2747103 h 8242676"/>
              <a:gd name="csX851" fmla="*/ 3881666 w 14651812"/>
              <a:gd name="csY851" fmla="*/ 1831426 h 8242676"/>
              <a:gd name="csX852" fmla="*/ 3904236 w 14651812"/>
              <a:gd name="csY852" fmla="*/ 1831426 h 8242676"/>
              <a:gd name="csX853" fmla="*/ 3904312 w 14651812"/>
              <a:gd name="csY853" fmla="*/ 1831426 h 8242676"/>
              <a:gd name="csX854" fmla="*/ 3904540 w 14651812"/>
              <a:gd name="csY854" fmla="*/ 1831426 h 8242676"/>
              <a:gd name="csX855" fmla="*/ 3988836 w 14651812"/>
              <a:gd name="csY855" fmla="*/ 1886715 h 8242676"/>
              <a:gd name="csX856" fmla="*/ 4361544 w 14651812"/>
              <a:gd name="csY856" fmla="*/ 2747103 h 8242676"/>
              <a:gd name="csX857" fmla="*/ 4278384 w 14651812"/>
              <a:gd name="csY857" fmla="*/ 2747103 h 8242676"/>
              <a:gd name="csX858" fmla="*/ 4635264 w 14651812"/>
              <a:gd name="csY858" fmla="*/ 1831426 h 8242676"/>
              <a:gd name="csX859" fmla="*/ 4657832 w 14651812"/>
              <a:gd name="csY859" fmla="*/ 1831426 h 8242676"/>
              <a:gd name="csX860" fmla="*/ 4657908 w 14651812"/>
              <a:gd name="csY860" fmla="*/ 1831426 h 8242676"/>
              <a:gd name="csX861" fmla="*/ 4658136 w 14651812"/>
              <a:gd name="csY861" fmla="*/ 1831426 h 8242676"/>
              <a:gd name="csX862" fmla="*/ 4742432 w 14651812"/>
              <a:gd name="csY862" fmla="*/ 1886715 h 8242676"/>
              <a:gd name="csX863" fmla="*/ 5115140 w 14651812"/>
              <a:gd name="csY863" fmla="*/ 2747103 h 8242676"/>
              <a:gd name="csX864" fmla="*/ 5031980 w 14651812"/>
              <a:gd name="csY864" fmla="*/ 2747103 h 8242676"/>
              <a:gd name="csX865" fmla="*/ 5388784 w 14651812"/>
              <a:gd name="csY865" fmla="*/ 1831426 h 8242676"/>
              <a:gd name="csX866" fmla="*/ 5411352 w 14651812"/>
              <a:gd name="csY866" fmla="*/ 1831426 h 8242676"/>
              <a:gd name="csX867" fmla="*/ 5411428 w 14651812"/>
              <a:gd name="csY867" fmla="*/ 1831426 h 8242676"/>
              <a:gd name="csX868" fmla="*/ 5411656 w 14651812"/>
              <a:gd name="csY868" fmla="*/ 1831426 h 8242676"/>
              <a:gd name="csX869" fmla="*/ 5495952 w 14651812"/>
              <a:gd name="csY869" fmla="*/ 1886715 h 8242676"/>
              <a:gd name="csX870" fmla="*/ 5868660 w 14651812"/>
              <a:gd name="csY870" fmla="*/ 2747103 h 8242676"/>
              <a:gd name="csX871" fmla="*/ 5785500 w 14651812"/>
              <a:gd name="csY871" fmla="*/ 2747103 h 8242676"/>
              <a:gd name="csX872" fmla="*/ 6142304 w 14651812"/>
              <a:gd name="csY872" fmla="*/ 1831425 h 8242676"/>
              <a:gd name="csX873" fmla="*/ 6164874 w 14651812"/>
              <a:gd name="csY873" fmla="*/ 1831425 h 8242676"/>
              <a:gd name="csX874" fmla="*/ 6164950 w 14651812"/>
              <a:gd name="csY874" fmla="*/ 1831425 h 8242676"/>
              <a:gd name="csX875" fmla="*/ 6165176 w 14651812"/>
              <a:gd name="csY875" fmla="*/ 1831425 h 8242676"/>
              <a:gd name="csX876" fmla="*/ 6249474 w 14651812"/>
              <a:gd name="csY876" fmla="*/ 1886714 h 8242676"/>
              <a:gd name="csX877" fmla="*/ 6622182 w 14651812"/>
              <a:gd name="csY877" fmla="*/ 2747103 h 8242676"/>
              <a:gd name="csX878" fmla="*/ 6539022 w 14651812"/>
              <a:gd name="csY878" fmla="*/ 2747103 h 8242676"/>
              <a:gd name="csX879" fmla="*/ 6895900 w 14651812"/>
              <a:gd name="csY879" fmla="*/ 1831425 h 8242676"/>
              <a:gd name="csX880" fmla="*/ 6918472 w 14651812"/>
              <a:gd name="csY880" fmla="*/ 1831425 h 8242676"/>
              <a:gd name="csX881" fmla="*/ 6918548 w 14651812"/>
              <a:gd name="csY881" fmla="*/ 1831425 h 8242676"/>
              <a:gd name="csX882" fmla="*/ 6918774 w 14651812"/>
              <a:gd name="csY882" fmla="*/ 1831425 h 8242676"/>
              <a:gd name="csX883" fmla="*/ 7003072 w 14651812"/>
              <a:gd name="csY883" fmla="*/ 1886714 h 8242676"/>
              <a:gd name="csX884" fmla="*/ 7375780 w 14651812"/>
              <a:gd name="csY884" fmla="*/ 2747103 h 8242676"/>
              <a:gd name="csX885" fmla="*/ 7292620 w 14651812"/>
              <a:gd name="csY885" fmla="*/ 2747103 h 8242676"/>
              <a:gd name="csX886" fmla="*/ 7649422 w 14651812"/>
              <a:gd name="csY886" fmla="*/ 1831425 h 8242676"/>
              <a:gd name="csX887" fmla="*/ 7671992 w 14651812"/>
              <a:gd name="csY887" fmla="*/ 1831425 h 8242676"/>
              <a:gd name="csX888" fmla="*/ 7672068 w 14651812"/>
              <a:gd name="csY888" fmla="*/ 1831425 h 8242676"/>
              <a:gd name="csX889" fmla="*/ 7672296 w 14651812"/>
              <a:gd name="csY889" fmla="*/ 1831425 h 8242676"/>
              <a:gd name="csX890" fmla="*/ 7756592 w 14651812"/>
              <a:gd name="csY890" fmla="*/ 1886714 h 8242676"/>
              <a:gd name="csX891" fmla="*/ 8129300 w 14651812"/>
              <a:gd name="csY891" fmla="*/ 2747102 h 8242676"/>
              <a:gd name="csX892" fmla="*/ 8046140 w 14651812"/>
              <a:gd name="csY892" fmla="*/ 2747102 h 8242676"/>
              <a:gd name="csX893" fmla="*/ 8402942 w 14651812"/>
              <a:gd name="csY893" fmla="*/ 1831425 h 8242676"/>
              <a:gd name="csX894" fmla="*/ 8425512 w 14651812"/>
              <a:gd name="csY894" fmla="*/ 1831425 h 8242676"/>
              <a:gd name="csX895" fmla="*/ 8425588 w 14651812"/>
              <a:gd name="csY895" fmla="*/ 1831425 h 8242676"/>
              <a:gd name="csX896" fmla="*/ 8425816 w 14651812"/>
              <a:gd name="csY896" fmla="*/ 1831425 h 8242676"/>
              <a:gd name="csX897" fmla="*/ 8510112 w 14651812"/>
              <a:gd name="csY897" fmla="*/ 1886714 h 8242676"/>
              <a:gd name="csX898" fmla="*/ 8882820 w 14651812"/>
              <a:gd name="csY898" fmla="*/ 2747102 h 8242676"/>
              <a:gd name="csX899" fmla="*/ 8799660 w 14651812"/>
              <a:gd name="csY899" fmla="*/ 2747102 h 8242676"/>
              <a:gd name="csX900" fmla="*/ 9156540 w 14651812"/>
              <a:gd name="csY900" fmla="*/ 1831425 h 8242676"/>
              <a:gd name="csX901" fmla="*/ 9179108 w 14651812"/>
              <a:gd name="csY901" fmla="*/ 1831425 h 8242676"/>
              <a:gd name="csX902" fmla="*/ 9179184 w 14651812"/>
              <a:gd name="csY902" fmla="*/ 1831425 h 8242676"/>
              <a:gd name="csX903" fmla="*/ 9179412 w 14651812"/>
              <a:gd name="csY903" fmla="*/ 1831425 h 8242676"/>
              <a:gd name="csX904" fmla="*/ 9263708 w 14651812"/>
              <a:gd name="csY904" fmla="*/ 1886714 h 8242676"/>
              <a:gd name="csX905" fmla="*/ 9636416 w 14651812"/>
              <a:gd name="csY905" fmla="*/ 2747102 h 8242676"/>
              <a:gd name="csX906" fmla="*/ 9553256 w 14651812"/>
              <a:gd name="csY906" fmla="*/ 2747102 h 8242676"/>
              <a:gd name="csX907" fmla="*/ 9910060 w 14651812"/>
              <a:gd name="csY907" fmla="*/ 1831425 h 8242676"/>
              <a:gd name="csX908" fmla="*/ 9932630 w 14651812"/>
              <a:gd name="csY908" fmla="*/ 1831425 h 8242676"/>
              <a:gd name="csX909" fmla="*/ 9932706 w 14651812"/>
              <a:gd name="csY909" fmla="*/ 1831425 h 8242676"/>
              <a:gd name="csX910" fmla="*/ 9932932 w 14651812"/>
              <a:gd name="csY910" fmla="*/ 1831425 h 8242676"/>
              <a:gd name="csX911" fmla="*/ 10017230 w 14651812"/>
              <a:gd name="csY911" fmla="*/ 1886714 h 8242676"/>
              <a:gd name="csX912" fmla="*/ 10389938 w 14651812"/>
              <a:gd name="csY912" fmla="*/ 2747102 h 8242676"/>
              <a:gd name="csX913" fmla="*/ 10306778 w 14651812"/>
              <a:gd name="csY913" fmla="*/ 2747102 h 8242676"/>
              <a:gd name="csX914" fmla="*/ 10663580 w 14651812"/>
              <a:gd name="csY914" fmla="*/ 1831425 h 8242676"/>
              <a:gd name="csX915" fmla="*/ 10686152 w 14651812"/>
              <a:gd name="csY915" fmla="*/ 1831425 h 8242676"/>
              <a:gd name="csX916" fmla="*/ 10686228 w 14651812"/>
              <a:gd name="csY916" fmla="*/ 1831425 h 8242676"/>
              <a:gd name="csX917" fmla="*/ 10686454 w 14651812"/>
              <a:gd name="csY917" fmla="*/ 1831425 h 8242676"/>
              <a:gd name="csX918" fmla="*/ 10770752 w 14651812"/>
              <a:gd name="csY918" fmla="*/ 1886714 h 8242676"/>
              <a:gd name="csX919" fmla="*/ 11143460 w 14651812"/>
              <a:gd name="csY919" fmla="*/ 2747102 h 8242676"/>
              <a:gd name="csX920" fmla="*/ 11060300 w 14651812"/>
              <a:gd name="csY920" fmla="*/ 2747102 h 8242676"/>
              <a:gd name="csX921" fmla="*/ 11417176 w 14651812"/>
              <a:gd name="csY921" fmla="*/ 1831425 h 8242676"/>
              <a:gd name="csX922" fmla="*/ 11439748 w 14651812"/>
              <a:gd name="csY922" fmla="*/ 1831425 h 8242676"/>
              <a:gd name="csX923" fmla="*/ 11439824 w 14651812"/>
              <a:gd name="csY923" fmla="*/ 1831425 h 8242676"/>
              <a:gd name="csX924" fmla="*/ 11440050 w 14651812"/>
              <a:gd name="csY924" fmla="*/ 1831425 h 8242676"/>
              <a:gd name="csX925" fmla="*/ 11524348 w 14651812"/>
              <a:gd name="csY925" fmla="*/ 1886714 h 8242676"/>
              <a:gd name="csX926" fmla="*/ 11897056 w 14651812"/>
              <a:gd name="csY926" fmla="*/ 2747102 h 8242676"/>
              <a:gd name="csX927" fmla="*/ 11813896 w 14651812"/>
              <a:gd name="csY927" fmla="*/ 2747102 h 8242676"/>
              <a:gd name="csX928" fmla="*/ 12170698 w 14651812"/>
              <a:gd name="csY928" fmla="*/ 1831424 h 8242676"/>
              <a:gd name="csX929" fmla="*/ 12193268 w 14651812"/>
              <a:gd name="csY929" fmla="*/ 1831424 h 8242676"/>
              <a:gd name="csX930" fmla="*/ 12193344 w 14651812"/>
              <a:gd name="csY930" fmla="*/ 1831424 h 8242676"/>
              <a:gd name="csX931" fmla="*/ 12193572 w 14651812"/>
              <a:gd name="csY931" fmla="*/ 1831424 h 8242676"/>
              <a:gd name="csX932" fmla="*/ 12277868 w 14651812"/>
              <a:gd name="csY932" fmla="*/ 1886713 h 8242676"/>
              <a:gd name="csX933" fmla="*/ 12650576 w 14651812"/>
              <a:gd name="csY933" fmla="*/ 2747101 h 8242676"/>
              <a:gd name="csX934" fmla="*/ 12567416 w 14651812"/>
              <a:gd name="csY934" fmla="*/ 2747101 h 8242676"/>
              <a:gd name="csX935" fmla="*/ 12924220 w 14651812"/>
              <a:gd name="csY935" fmla="*/ 1831424 h 8242676"/>
              <a:gd name="csX936" fmla="*/ 12946790 w 14651812"/>
              <a:gd name="csY936" fmla="*/ 1831424 h 8242676"/>
              <a:gd name="csX937" fmla="*/ 12946866 w 14651812"/>
              <a:gd name="csY937" fmla="*/ 1831424 h 8242676"/>
              <a:gd name="csX938" fmla="*/ 12947092 w 14651812"/>
              <a:gd name="csY938" fmla="*/ 1831424 h 8242676"/>
              <a:gd name="csX939" fmla="*/ 13031388 w 14651812"/>
              <a:gd name="csY939" fmla="*/ 1886713 h 8242676"/>
              <a:gd name="csX940" fmla="*/ 13404098 w 14651812"/>
              <a:gd name="csY940" fmla="*/ 2747101 h 8242676"/>
              <a:gd name="csX941" fmla="*/ 13320938 w 14651812"/>
              <a:gd name="csY941" fmla="*/ 2747101 h 8242676"/>
              <a:gd name="csX942" fmla="*/ 13677816 w 14651812"/>
              <a:gd name="csY942" fmla="*/ 1831424 h 8242676"/>
              <a:gd name="csX943" fmla="*/ 13700386 w 14651812"/>
              <a:gd name="csY943" fmla="*/ 1831424 h 8242676"/>
              <a:gd name="csX944" fmla="*/ 13700462 w 14651812"/>
              <a:gd name="csY944" fmla="*/ 1831424 h 8242676"/>
              <a:gd name="csX945" fmla="*/ 13700688 w 14651812"/>
              <a:gd name="csY945" fmla="*/ 1831424 h 8242676"/>
              <a:gd name="csX946" fmla="*/ 13784984 w 14651812"/>
              <a:gd name="csY946" fmla="*/ 1886713 h 8242676"/>
              <a:gd name="csX947" fmla="*/ 14157694 w 14651812"/>
              <a:gd name="csY947" fmla="*/ 2747101 h 8242676"/>
              <a:gd name="csX948" fmla="*/ 14074534 w 14651812"/>
              <a:gd name="csY948" fmla="*/ 2747101 h 8242676"/>
              <a:gd name="csX949" fmla="*/ 14437720 w 14651812"/>
              <a:gd name="csY949" fmla="*/ 915911 h 8242676"/>
              <a:gd name="csX950" fmla="*/ 14458328 w 14651812"/>
              <a:gd name="csY950" fmla="*/ 919600 h 8242676"/>
              <a:gd name="csX951" fmla="*/ 14490716 w 14651812"/>
              <a:gd name="csY951" fmla="*/ 970979 h 8242676"/>
              <a:gd name="csX952" fmla="*/ 14630400 w 14651812"/>
              <a:gd name="csY952" fmla="*/ 1293439 h 8242676"/>
              <a:gd name="csX953" fmla="*/ 14630400 w 14651812"/>
              <a:gd name="csY953" fmla="*/ 1360646 h 8242676"/>
              <a:gd name="csX954" fmla="*/ 122792 w 14651812"/>
              <a:gd name="csY954" fmla="*/ 915896 h 8242676"/>
              <a:gd name="csX955" fmla="*/ 143400 w 14651812"/>
              <a:gd name="csY955" fmla="*/ 919585 h 8242676"/>
              <a:gd name="csX956" fmla="*/ 175789 w 14651812"/>
              <a:gd name="csY956" fmla="*/ 970964 h 8242676"/>
              <a:gd name="csX957" fmla="*/ 548497 w 14651812"/>
              <a:gd name="csY957" fmla="*/ 1831353 h 8242676"/>
              <a:gd name="csX958" fmla="*/ 519414 w 14651812"/>
              <a:gd name="csY958" fmla="*/ 1831353 h 8242676"/>
              <a:gd name="csX959" fmla="*/ 876161 w 14651812"/>
              <a:gd name="csY959" fmla="*/ 915896 h 8242676"/>
              <a:gd name="csX960" fmla="*/ 896769 w 14651812"/>
              <a:gd name="csY960" fmla="*/ 919585 h 8242676"/>
              <a:gd name="csX961" fmla="*/ 929158 w 14651812"/>
              <a:gd name="csY961" fmla="*/ 970964 h 8242676"/>
              <a:gd name="csX962" fmla="*/ 1301866 w 14651812"/>
              <a:gd name="csY962" fmla="*/ 1831353 h 8242676"/>
              <a:gd name="csX963" fmla="*/ 1272784 w 14651812"/>
              <a:gd name="csY963" fmla="*/ 1831353 h 8242676"/>
              <a:gd name="csX964" fmla="*/ 1629606 w 14651812"/>
              <a:gd name="csY964" fmla="*/ 915895 h 8242676"/>
              <a:gd name="csX965" fmla="*/ 1650214 w 14651812"/>
              <a:gd name="csY965" fmla="*/ 919585 h 8242676"/>
              <a:gd name="csX966" fmla="*/ 1682604 w 14651812"/>
              <a:gd name="csY966" fmla="*/ 970964 h 8242676"/>
              <a:gd name="csX967" fmla="*/ 2055312 w 14651812"/>
              <a:gd name="csY967" fmla="*/ 1831353 h 8242676"/>
              <a:gd name="csX968" fmla="*/ 2026228 w 14651812"/>
              <a:gd name="csY968" fmla="*/ 1831353 h 8242676"/>
              <a:gd name="csX969" fmla="*/ 2383052 w 14651812"/>
              <a:gd name="csY969" fmla="*/ 915895 h 8242676"/>
              <a:gd name="csX970" fmla="*/ 2403660 w 14651812"/>
              <a:gd name="csY970" fmla="*/ 919585 h 8242676"/>
              <a:gd name="csX971" fmla="*/ 2436048 w 14651812"/>
              <a:gd name="csY971" fmla="*/ 970964 h 8242676"/>
              <a:gd name="csX972" fmla="*/ 2808756 w 14651812"/>
              <a:gd name="csY972" fmla="*/ 1831352 h 8242676"/>
              <a:gd name="csX973" fmla="*/ 2779672 w 14651812"/>
              <a:gd name="csY973" fmla="*/ 1831352 h 8242676"/>
              <a:gd name="csX974" fmla="*/ 3889866 w 14651812"/>
              <a:gd name="csY974" fmla="*/ 915895 h 8242676"/>
              <a:gd name="csX975" fmla="*/ 3910474 w 14651812"/>
              <a:gd name="csY975" fmla="*/ 919585 h 8242676"/>
              <a:gd name="csX976" fmla="*/ 3942864 w 14651812"/>
              <a:gd name="csY976" fmla="*/ 970964 h 8242676"/>
              <a:gd name="csX977" fmla="*/ 4315572 w 14651812"/>
              <a:gd name="csY977" fmla="*/ 1831352 h 8242676"/>
              <a:gd name="csX978" fmla="*/ 4286488 w 14651812"/>
              <a:gd name="csY978" fmla="*/ 1831352 h 8242676"/>
              <a:gd name="csX979" fmla="*/ 3136420 w 14651812"/>
              <a:gd name="csY979" fmla="*/ 915895 h 8242676"/>
              <a:gd name="csX980" fmla="*/ 3157030 w 14651812"/>
              <a:gd name="csY980" fmla="*/ 919585 h 8242676"/>
              <a:gd name="csX981" fmla="*/ 3189416 w 14651812"/>
              <a:gd name="csY981" fmla="*/ 970964 h 8242676"/>
              <a:gd name="csX982" fmla="*/ 3562126 w 14651812"/>
              <a:gd name="csY982" fmla="*/ 1831352 h 8242676"/>
              <a:gd name="csX983" fmla="*/ 3533044 w 14651812"/>
              <a:gd name="csY983" fmla="*/ 1831352 h 8242676"/>
              <a:gd name="csX984" fmla="*/ 4643312 w 14651812"/>
              <a:gd name="csY984" fmla="*/ 915895 h 8242676"/>
              <a:gd name="csX985" fmla="*/ 4663918 w 14651812"/>
              <a:gd name="csY985" fmla="*/ 919585 h 8242676"/>
              <a:gd name="csX986" fmla="*/ 4696308 w 14651812"/>
              <a:gd name="csY986" fmla="*/ 970964 h 8242676"/>
              <a:gd name="csX987" fmla="*/ 5069016 w 14651812"/>
              <a:gd name="csY987" fmla="*/ 1831352 h 8242676"/>
              <a:gd name="csX988" fmla="*/ 5039932 w 14651812"/>
              <a:gd name="csY988" fmla="*/ 1831352 h 8242676"/>
              <a:gd name="csX989" fmla="*/ 6150126 w 14651812"/>
              <a:gd name="csY989" fmla="*/ 915895 h 8242676"/>
              <a:gd name="csX990" fmla="*/ 6170734 w 14651812"/>
              <a:gd name="csY990" fmla="*/ 919584 h 8242676"/>
              <a:gd name="csX991" fmla="*/ 6203124 w 14651812"/>
              <a:gd name="csY991" fmla="*/ 970963 h 8242676"/>
              <a:gd name="csX992" fmla="*/ 6575832 w 14651812"/>
              <a:gd name="csY992" fmla="*/ 1831352 h 8242676"/>
              <a:gd name="csX993" fmla="*/ 6546748 w 14651812"/>
              <a:gd name="csY993" fmla="*/ 1831352 h 8242676"/>
              <a:gd name="csX994" fmla="*/ 5396680 w 14651812"/>
              <a:gd name="csY994" fmla="*/ 915895 h 8242676"/>
              <a:gd name="csX995" fmla="*/ 5417290 w 14651812"/>
              <a:gd name="csY995" fmla="*/ 919584 h 8242676"/>
              <a:gd name="csX996" fmla="*/ 5449676 w 14651812"/>
              <a:gd name="csY996" fmla="*/ 970963 h 8242676"/>
              <a:gd name="csX997" fmla="*/ 5822386 w 14651812"/>
              <a:gd name="csY997" fmla="*/ 1831352 h 8242676"/>
              <a:gd name="csX998" fmla="*/ 5793302 w 14651812"/>
              <a:gd name="csY998" fmla="*/ 1831352 h 8242676"/>
              <a:gd name="csX999" fmla="*/ 9163832 w 14651812"/>
              <a:gd name="csY999" fmla="*/ 915895 h 8242676"/>
              <a:gd name="csX1000" fmla="*/ 9184438 w 14651812"/>
              <a:gd name="csY1000" fmla="*/ 919584 h 8242676"/>
              <a:gd name="csX1001" fmla="*/ 9216828 w 14651812"/>
              <a:gd name="csY1001" fmla="*/ 970963 h 8242676"/>
              <a:gd name="csX1002" fmla="*/ 9589536 w 14651812"/>
              <a:gd name="csY1002" fmla="*/ 1831351 h 8242676"/>
              <a:gd name="csX1003" fmla="*/ 9560452 w 14651812"/>
              <a:gd name="csY1003" fmla="*/ 1831351 h 8242676"/>
              <a:gd name="csX1004" fmla="*/ 6903572 w 14651812"/>
              <a:gd name="csY1004" fmla="*/ 915895 h 8242676"/>
              <a:gd name="csX1005" fmla="*/ 6924180 w 14651812"/>
              <a:gd name="csY1005" fmla="*/ 919584 h 8242676"/>
              <a:gd name="csX1006" fmla="*/ 6956568 w 14651812"/>
              <a:gd name="csY1006" fmla="*/ 970963 h 8242676"/>
              <a:gd name="csX1007" fmla="*/ 7329276 w 14651812"/>
              <a:gd name="csY1007" fmla="*/ 1831352 h 8242676"/>
              <a:gd name="csX1008" fmla="*/ 7300192 w 14651812"/>
              <a:gd name="csY1008" fmla="*/ 1831352 h 8242676"/>
              <a:gd name="csX1009" fmla="*/ 7656940 w 14651812"/>
              <a:gd name="csY1009" fmla="*/ 915895 h 8242676"/>
              <a:gd name="csX1010" fmla="*/ 7677548 w 14651812"/>
              <a:gd name="csY1010" fmla="*/ 919584 h 8242676"/>
              <a:gd name="csX1011" fmla="*/ 7709936 w 14651812"/>
              <a:gd name="csY1011" fmla="*/ 970963 h 8242676"/>
              <a:gd name="csX1012" fmla="*/ 8082644 w 14651812"/>
              <a:gd name="csY1012" fmla="*/ 1831352 h 8242676"/>
              <a:gd name="csX1013" fmla="*/ 8053560 w 14651812"/>
              <a:gd name="csY1013" fmla="*/ 1831352 h 8242676"/>
              <a:gd name="csX1014" fmla="*/ 11424090 w 14651812"/>
              <a:gd name="csY1014" fmla="*/ 915894 h 8242676"/>
              <a:gd name="csX1015" fmla="*/ 11444696 w 14651812"/>
              <a:gd name="csY1015" fmla="*/ 919584 h 8242676"/>
              <a:gd name="csX1016" fmla="*/ 11477086 w 14651812"/>
              <a:gd name="csY1016" fmla="*/ 970963 h 8242676"/>
              <a:gd name="csX1017" fmla="*/ 11849794 w 14651812"/>
              <a:gd name="csY1017" fmla="*/ 1831351 h 8242676"/>
              <a:gd name="csX1018" fmla="*/ 11820712 w 14651812"/>
              <a:gd name="csY1018" fmla="*/ 1831351 h 8242676"/>
              <a:gd name="csX1019" fmla="*/ 8410384 w 14651812"/>
              <a:gd name="csY1019" fmla="*/ 915894 h 8242676"/>
              <a:gd name="csX1020" fmla="*/ 8430994 w 14651812"/>
              <a:gd name="csY1020" fmla="*/ 919584 h 8242676"/>
              <a:gd name="csX1021" fmla="*/ 8463380 w 14651812"/>
              <a:gd name="csY1021" fmla="*/ 970963 h 8242676"/>
              <a:gd name="csX1022" fmla="*/ 8836090 w 14651812"/>
              <a:gd name="csY1022" fmla="*/ 1831351 h 8242676"/>
              <a:gd name="csX1023" fmla="*/ 8807006 w 14651812"/>
              <a:gd name="csY1023" fmla="*/ 1831351 h 8242676"/>
              <a:gd name="csX1024" fmla="*/ 13684352 w 14651812"/>
              <a:gd name="csY1024" fmla="*/ 915894 h 8242676"/>
              <a:gd name="csX1025" fmla="*/ 13704958 w 14651812"/>
              <a:gd name="csY1025" fmla="*/ 919583 h 8242676"/>
              <a:gd name="csX1026" fmla="*/ 13737348 w 14651812"/>
              <a:gd name="csY1026" fmla="*/ 970962 h 8242676"/>
              <a:gd name="csX1027" fmla="*/ 14110056 w 14651812"/>
              <a:gd name="csY1027" fmla="*/ 1831351 h 8242676"/>
              <a:gd name="csX1028" fmla="*/ 14080972 w 14651812"/>
              <a:gd name="csY1028" fmla="*/ 1831351 h 8242676"/>
              <a:gd name="csX1029" fmla="*/ 12930906 w 14651812"/>
              <a:gd name="csY1029" fmla="*/ 915894 h 8242676"/>
              <a:gd name="csX1030" fmla="*/ 12951512 w 14651812"/>
              <a:gd name="csY1030" fmla="*/ 919583 h 8242676"/>
              <a:gd name="csX1031" fmla="*/ 12983902 w 14651812"/>
              <a:gd name="csY1031" fmla="*/ 970962 h 8242676"/>
              <a:gd name="csX1032" fmla="*/ 13356610 w 14651812"/>
              <a:gd name="csY1032" fmla="*/ 1831351 h 8242676"/>
              <a:gd name="csX1033" fmla="*/ 13327528 w 14651812"/>
              <a:gd name="csY1033" fmla="*/ 1831351 h 8242676"/>
              <a:gd name="csX1034" fmla="*/ 10670644 w 14651812"/>
              <a:gd name="csY1034" fmla="*/ 915894 h 8242676"/>
              <a:gd name="csX1035" fmla="*/ 10691252 w 14651812"/>
              <a:gd name="csY1035" fmla="*/ 919584 h 8242676"/>
              <a:gd name="csX1036" fmla="*/ 10723640 w 14651812"/>
              <a:gd name="csY1036" fmla="*/ 970963 h 8242676"/>
              <a:gd name="csX1037" fmla="*/ 11096348 w 14651812"/>
              <a:gd name="csY1037" fmla="*/ 1831351 h 8242676"/>
              <a:gd name="csX1038" fmla="*/ 11067266 w 14651812"/>
              <a:gd name="csY1038" fmla="*/ 1831351 h 8242676"/>
              <a:gd name="csX1039" fmla="*/ 9917200 w 14651812"/>
              <a:gd name="csY1039" fmla="*/ 915894 h 8242676"/>
              <a:gd name="csX1040" fmla="*/ 9937808 w 14651812"/>
              <a:gd name="csY1040" fmla="*/ 919584 h 8242676"/>
              <a:gd name="csX1041" fmla="*/ 9970196 w 14651812"/>
              <a:gd name="csY1041" fmla="*/ 970963 h 8242676"/>
              <a:gd name="csX1042" fmla="*/ 10342904 w 14651812"/>
              <a:gd name="csY1042" fmla="*/ 1831351 h 8242676"/>
              <a:gd name="csX1043" fmla="*/ 10313820 w 14651812"/>
              <a:gd name="csY1043" fmla="*/ 1831351 h 8242676"/>
              <a:gd name="csX1044" fmla="*/ 12177460 w 14651812"/>
              <a:gd name="csY1044" fmla="*/ 915894 h 8242676"/>
              <a:gd name="csX1045" fmla="*/ 12198068 w 14651812"/>
              <a:gd name="csY1045" fmla="*/ 919583 h 8242676"/>
              <a:gd name="csX1046" fmla="*/ 12230456 w 14651812"/>
              <a:gd name="csY1046" fmla="*/ 970962 h 8242676"/>
              <a:gd name="csX1047" fmla="*/ 12603164 w 14651812"/>
              <a:gd name="csY1047" fmla="*/ 1831351 h 8242676"/>
              <a:gd name="csX1048" fmla="*/ 12574080 w 14651812"/>
              <a:gd name="csY1048" fmla="*/ 1831351 h 8242676"/>
              <a:gd name="csX1049" fmla="*/ 14436488 w 14651812"/>
              <a:gd name="csY1049" fmla="*/ 915690 h 8242676"/>
              <a:gd name="csX1050" fmla="*/ 14437624 w 14651812"/>
              <a:gd name="csY1050" fmla="*/ 915690 h 8242676"/>
              <a:gd name="csX1051" fmla="*/ 14437720 w 14651812"/>
              <a:gd name="csY1051" fmla="*/ 915911 h 8242676"/>
              <a:gd name="csX1052" fmla="*/ 121560 w 14651812"/>
              <a:gd name="csY1052" fmla="*/ 915675 h 8242676"/>
              <a:gd name="csX1053" fmla="*/ 122696 w 14651812"/>
              <a:gd name="csY1053" fmla="*/ 915675 h 8242676"/>
              <a:gd name="csX1054" fmla="*/ 122792 w 14651812"/>
              <a:gd name="csY1054" fmla="*/ 915896 h 8242676"/>
              <a:gd name="csX1055" fmla="*/ 874929 w 14651812"/>
              <a:gd name="csY1055" fmla="*/ 915675 h 8242676"/>
              <a:gd name="csX1056" fmla="*/ 876065 w 14651812"/>
              <a:gd name="csY1056" fmla="*/ 915675 h 8242676"/>
              <a:gd name="csX1057" fmla="*/ 876161 w 14651812"/>
              <a:gd name="csY1057" fmla="*/ 915896 h 8242676"/>
              <a:gd name="csX1058" fmla="*/ 1628374 w 14651812"/>
              <a:gd name="csY1058" fmla="*/ 915675 h 8242676"/>
              <a:gd name="csX1059" fmla="*/ 1629510 w 14651812"/>
              <a:gd name="csY1059" fmla="*/ 915675 h 8242676"/>
              <a:gd name="csX1060" fmla="*/ 1629606 w 14651812"/>
              <a:gd name="csY1060" fmla="*/ 915895 h 8242676"/>
              <a:gd name="csX1061" fmla="*/ 2381820 w 14651812"/>
              <a:gd name="csY1061" fmla="*/ 915675 h 8242676"/>
              <a:gd name="csX1062" fmla="*/ 2382956 w 14651812"/>
              <a:gd name="csY1062" fmla="*/ 915675 h 8242676"/>
              <a:gd name="csX1063" fmla="*/ 2383052 w 14651812"/>
              <a:gd name="csY1063" fmla="*/ 915895 h 8242676"/>
              <a:gd name="csX1064" fmla="*/ 3135188 w 14651812"/>
              <a:gd name="csY1064" fmla="*/ 915675 h 8242676"/>
              <a:gd name="csX1065" fmla="*/ 3136324 w 14651812"/>
              <a:gd name="csY1065" fmla="*/ 915675 h 8242676"/>
              <a:gd name="csX1066" fmla="*/ 3136420 w 14651812"/>
              <a:gd name="csY1066" fmla="*/ 915895 h 8242676"/>
              <a:gd name="csX1067" fmla="*/ 3888634 w 14651812"/>
              <a:gd name="csY1067" fmla="*/ 915675 h 8242676"/>
              <a:gd name="csX1068" fmla="*/ 3889770 w 14651812"/>
              <a:gd name="csY1068" fmla="*/ 915675 h 8242676"/>
              <a:gd name="csX1069" fmla="*/ 3889866 w 14651812"/>
              <a:gd name="csY1069" fmla="*/ 915895 h 8242676"/>
              <a:gd name="csX1070" fmla="*/ 4642080 w 14651812"/>
              <a:gd name="csY1070" fmla="*/ 915675 h 8242676"/>
              <a:gd name="csX1071" fmla="*/ 4643216 w 14651812"/>
              <a:gd name="csY1071" fmla="*/ 915675 h 8242676"/>
              <a:gd name="csX1072" fmla="*/ 4643312 w 14651812"/>
              <a:gd name="csY1072" fmla="*/ 915895 h 8242676"/>
              <a:gd name="csX1073" fmla="*/ 6148894 w 14651812"/>
              <a:gd name="csY1073" fmla="*/ 915674 h 8242676"/>
              <a:gd name="csX1074" fmla="*/ 6150030 w 14651812"/>
              <a:gd name="csY1074" fmla="*/ 915674 h 8242676"/>
              <a:gd name="csX1075" fmla="*/ 6150126 w 14651812"/>
              <a:gd name="csY1075" fmla="*/ 915895 h 8242676"/>
              <a:gd name="csX1076" fmla="*/ 5395448 w 14651812"/>
              <a:gd name="csY1076" fmla="*/ 915674 h 8242676"/>
              <a:gd name="csX1077" fmla="*/ 5396584 w 14651812"/>
              <a:gd name="csY1077" fmla="*/ 915674 h 8242676"/>
              <a:gd name="csX1078" fmla="*/ 5396680 w 14651812"/>
              <a:gd name="csY1078" fmla="*/ 915895 h 8242676"/>
              <a:gd name="csX1079" fmla="*/ 6902340 w 14651812"/>
              <a:gd name="csY1079" fmla="*/ 915674 h 8242676"/>
              <a:gd name="csX1080" fmla="*/ 6903476 w 14651812"/>
              <a:gd name="csY1080" fmla="*/ 915674 h 8242676"/>
              <a:gd name="csX1081" fmla="*/ 6903572 w 14651812"/>
              <a:gd name="csY1081" fmla="*/ 915895 h 8242676"/>
              <a:gd name="csX1082" fmla="*/ 7655708 w 14651812"/>
              <a:gd name="csY1082" fmla="*/ 915674 h 8242676"/>
              <a:gd name="csX1083" fmla="*/ 7656844 w 14651812"/>
              <a:gd name="csY1083" fmla="*/ 915674 h 8242676"/>
              <a:gd name="csX1084" fmla="*/ 7656940 w 14651812"/>
              <a:gd name="csY1084" fmla="*/ 915895 h 8242676"/>
              <a:gd name="csX1085" fmla="*/ 8409152 w 14651812"/>
              <a:gd name="csY1085" fmla="*/ 915674 h 8242676"/>
              <a:gd name="csX1086" fmla="*/ 8410288 w 14651812"/>
              <a:gd name="csY1086" fmla="*/ 915674 h 8242676"/>
              <a:gd name="csX1087" fmla="*/ 8410384 w 14651812"/>
              <a:gd name="csY1087" fmla="*/ 915894 h 8242676"/>
              <a:gd name="csX1088" fmla="*/ 9162598 w 14651812"/>
              <a:gd name="csY1088" fmla="*/ 915674 h 8242676"/>
              <a:gd name="csX1089" fmla="*/ 9163736 w 14651812"/>
              <a:gd name="csY1089" fmla="*/ 915674 h 8242676"/>
              <a:gd name="csX1090" fmla="*/ 9163832 w 14651812"/>
              <a:gd name="csY1090" fmla="*/ 915895 h 8242676"/>
              <a:gd name="csX1091" fmla="*/ 9915968 w 14651812"/>
              <a:gd name="csY1091" fmla="*/ 915674 h 8242676"/>
              <a:gd name="csX1092" fmla="*/ 9917104 w 14651812"/>
              <a:gd name="csY1092" fmla="*/ 915674 h 8242676"/>
              <a:gd name="csX1093" fmla="*/ 9917200 w 14651812"/>
              <a:gd name="csY1093" fmla="*/ 915894 h 8242676"/>
              <a:gd name="csX1094" fmla="*/ 10669412 w 14651812"/>
              <a:gd name="csY1094" fmla="*/ 915674 h 8242676"/>
              <a:gd name="csX1095" fmla="*/ 10670548 w 14651812"/>
              <a:gd name="csY1095" fmla="*/ 915674 h 8242676"/>
              <a:gd name="csX1096" fmla="*/ 10670644 w 14651812"/>
              <a:gd name="csY1096" fmla="*/ 915894 h 8242676"/>
              <a:gd name="csX1097" fmla="*/ 11422856 w 14651812"/>
              <a:gd name="csY1097" fmla="*/ 915674 h 8242676"/>
              <a:gd name="csX1098" fmla="*/ 11423994 w 14651812"/>
              <a:gd name="csY1098" fmla="*/ 915674 h 8242676"/>
              <a:gd name="csX1099" fmla="*/ 11424090 w 14651812"/>
              <a:gd name="csY1099" fmla="*/ 915894 h 8242676"/>
              <a:gd name="csX1100" fmla="*/ 12929672 w 14651812"/>
              <a:gd name="csY1100" fmla="*/ 915673 h 8242676"/>
              <a:gd name="csX1101" fmla="*/ 12930810 w 14651812"/>
              <a:gd name="csY1101" fmla="*/ 915673 h 8242676"/>
              <a:gd name="csX1102" fmla="*/ 12930906 w 14651812"/>
              <a:gd name="csY1102" fmla="*/ 915894 h 8242676"/>
              <a:gd name="csX1103" fmla="*/ 12176228 w 14651812"/>
              <a:gd name="csY1103" fmla="*/ 915673 h 8242676"/>
              <a:gd name="csX1104" fmla="*/ 12177364 w 14651812"/>
              <a:gd name="csY1104" fmla="*/ 915673 h 8242676"/>
              <a:gd name="csX1105" fmla="*/ 12177460 w 14651812"/>
              <a:gd name="csY1105" fmla="*/ 915894 h 8242676"/>
              <a:gd name="csX1106" fmla="*/ 13683118 w 14651812"/>
              <a:gd name="csY1106" fmla="*/ 915673 h 8242676"/>
              <a:gd name="csX1107" fmla="*/ 13684256 w 14651812"/>
              <a:gd name="csY1107" fmla="*/ 915673 h 8242676"/>
              <a:gd name="csX1108" fmla="*/ 13684352 w 14651812"/>
              <a:gd name="csY1108" fmla="*/ 915894 h 8242676"/>
              <a:gd name="csX1109" fmla="*/ 14429356 w 14651812"/>
              <a:gd name="csY1109" fmla="*/ 2260 h 8242676"/>
              <a:gd name="csX1110" fmla="*/ 14429964 w 14651812"/>
              <a:gd name="csY1110" fmla="*/ 2260 h 8242676"/>
              <a:gd name="csX1111" fmla="*/ 14445832 w 14651812"/>
              <a:gd name="csY1111" fmla="*/ 15363 h 8242676"/>
              <a:gd name="csX1112" fmla="*/ 14463450 w 14651812"/>
              <a:gd name="csY1112" fmla="*/ 55305 h 8242676"/>
              <a:gd name="csX1113" fmla="*/ 14630400 w 14651812"/>
              <a:gd name="csY1113" fmla="*/ 440702 h 8242676"/>
              <a:gd name="csX1114" fmla="*/ 14630400 w 14651812"/>
              <a:gd name="csY1114" fmla="*/ 466298 h 8242676"/>
              <a:gd name="csX1115" fmla="*/ 9907892 w 14651812"/>
              <a:gd name="csY1115" fmla="*/ 1464 h 8242676"/>
              <a:gd name="csX1116" fmla="*/ 9924706 w 14651812"/>
              <a:gd name="csY1116" fmla="*/ 15347 h 8242676"/>
              <a:gd name="csX1117" fmla="*/ 9942324 w 14651812"/>
              <a:gd name="csY1117" fmla="*/ 55289 h 8242676"/>
              <a:gd name="csX1118" fmla="*/ 10315034 w 14651812"/>
              <a:gd name="csY1118" fmla="*/ 915677 h 8242676"/>
              <a:gd name="csX1119" fmla="*/ 10303976 w 14651812"/>
              <a:gd name="csY1119" fmla="*/ 915677 h 8242676"/>
              <a:gd name="csX1120" fmla="*/ 12921976 w 14651812"/>
              <a:gd name="csY1120" fmla="*/ 1463 h 8242676"/>
              <a:gd name="csX1121" fmla="*/ 12938790 w 14651812"/>
              <a:gd name="csY1121" fmla="*/ 15346 h 8242676"/>
              <a:gd name="csX1122" fmla="*/ 12956408 w 14651812"/>
              <a:gd name="csY1122" fmla="*/ 55289 h 8242676"/>
              <a:gd name="csX1123" fmla="*/ 13329116 w 14651812"/>
              <a:gd name="csY1123" fmla="*/ 915676 h 8242676"/>
              <a:gd name="csX1124" fmla="*/ 13318060 w 14651812"/>
              <a:gd name="csY1124" fmla="*/ 915676 h 8242676"/>
              <a:gd name="csX1125" fmla="*/ 13675498 w 14651812"/>
              <a:gd name="csY1125" fmla="*/ 1463 h 8242676"/>
              <a:gd name="csX1126" fmla="*/ 13692310 w 14651812"/>
              <a:gd name="csY1126" fmla="*/ 15346 h 8242676"/>
              <a:gd name="csX1127" fmla="*/ 13709928 w 14651812"/>
              <a:gd name="csY1127" fmla="*/ 55289 h 8242676"/>
              <a:gd name="csX1128" fmla="*/ 14082638 w 14651812"/>
              <a:gd name="csY1128" fmla="*/ 915676 h 8242676"/>
              <a:gd name="csX1129" fmla="*/ 14071580 w 14651812"/>
              <a:gd name="csY1129" fmla="*/ 915676 h 8242676"/>
              <a:gd name="csX1130" fmla="*/ 865792 w 14651812"/>
              <a:gd name="csY1130" fmla="*/ 1462 h 8242676"/>
              <a:gd name="csX1131" fmla="*/ 882608 w 14651812"/>
              <a:gd name="csY1131" fmla="*/ 15348 h 8242676"/>
              <a:gd name="csX1132" fmla="*/ 900226 w 14651812"/>
              <a:gd name="csY1132" fmla="*/ 55291 h 8242676"/>
              <a:gd name="csX1133" fmla="*/ 1272934 w 14651812"/>
              <a:gd name="csY1133" fmla="*/ 915678 h 8242676"/>
              <a:gd name="csX1134" fmla="*/ 1261876 w 14651812"/>
              <a:gd name="csY1134" fmla="*/ 915678 h 8242676"/>
              <a:gd name="csX1135" fmla="*/ 4633322 w 14651812"/>
              <a:gd name="csY1135" fmla="*/ 1462 h 8242676"/>
              <a:gd name="csX1136" fmla="*/ 4650136 w 14651812"/>
              <a:gd name="csY1136" fmla="*/ 15348 h 8242676"/>
              <a:gd name="csX1137" fmla="*/ 4667754 w 14651812"/>
              <a:gd name="csY1137" fmla="*/ 55290 h 8242676"/>
              <a:gd name="csX1138" fmla="*/ 5040464 w 14651812"/>
              <a:gd name="csY1138" fmla="*/ 915678 h 8242676"/>
              <a:gd name="csX1139" fmla="*/ 5029404 w 14651812"/>
              <a:gd name="csY1139" fmla="*/ 915678 h 8242676"/>
              <a:gd name="csX1140" fmla="*/ 6140362 w 14651812"/>
              <a:gd name="csY1140" fmla="*/ 1462 h 8242676"/>
              <a:gd name="csX1141" fmla="*/ 6157178 w 14651812"/>
              <a:gd name="csY1141" fmla="*/ 15347 h 8242676"/>
              <a:gd name="csX1142" fmla="*/ 6174796 w 14651812"/>
              <a:gd name="csY1142" fmla="*/ 55290 h 8242676"/>
              <a:gd name="csX1143" fmla="*/ 6547504 w 14651812"/>
              <a:gd name="csY1143" fmla="*/ 915678 h 8242676"/>
              <a:gd name="csX1144" fmla="*/ 6536448 w 14651812"/>
              <a:gd name="csY1144" fmla="*/ 915678 h 8242676"/>
              <a:gd name="csX1145" fmla="*/ 5386842 w 14651812"/>
              <a:gd name="csY1145" fmla="*/ 1462 h 8242676"/>
              <a:gd name="csX1146" fmla="*/ 5403656 w 14651812"/>
              <a:gd name="csY1146" fmla="*/ 15348 h 8242676"/>
              <a:gd name="csX1147" fmla="*/ 5421276 w 14651812"/>
              <a:gd name="csY1147" fmla="*/ 55290 h 8242676"/>
              <a:gd name="csX1148" fmla="*/ 5793984 w 14651812"/>
              <a:gd name="csY1148" fmla="*/ 915678 h 8242676"/>
              <a:gd name="csX1149" fmla="*/ 5782926 w 14651812"/>
              <a:gd name="csY1149" fmla="*/ 915678 h 8242676"/>
              <a:gd name="csX1150" fmla="*/ 7647404 w 14651812"/>
              <a:gd name="csY1150" fmla="*/ 1462 h 8242676"/>
              <a:gd name="csX1151" fmla="*/ 7664220 w 14651812"/>
              <a:gd name="csY1151" fmla="*/ 15347 h 8242676"/>
              <a:gd name="csX1152" fmla="*/ 7681838 w 14651812"/>
              <a:gd name="csY1152" fmla="*/ 55290 h 8242676"/>
              <a:gd name="csX1153" fmla="*/ 8054546 w 14651812"/>
              <a:gd name="csY1153" fmla="*/ 915677 h 8242676"/>
              <a:gd name="csX1154" fmla="*/ 8043488 w 14651812"/>
              <a:gd name="csY1154" fmla="*/ 915677 h 8242676"/>
              <a:gd name="csX1155" fmla="*/ 9154370 w 14651812"/>
              <a:gd name="csY1155" fmla="*/ 1461 h 8242676"/>
              <a:gd name="csX1156" fmla="*/ 9171184 w 14651812"/>
              <a:gd name="csY1156" fmla="*/ 15347 h 8242676"/>
              <a:gd name="csX1157" fmla="*/ 9188804 w 14651812"/>
              <a:gd name="csY1157" fmla="*/ 55289 h 8242676"/>
              <a:gd name="csX1158" fmla="*/ 9561512 w 14651812"/>
              <a:gd name="csY1158" fmla="*/ 915677 h 8242676"/>
              <a:gd name="csX1159" fmla="*/ 9550454 w 14651812"/>
              <a:gd name="csY1159" fmla="*/ 915677 h 8242676"/>
              <a:gd name="csX1160" fmla="*/ 8400924 w 14651812"/>
              <a:gd name="csY1160" fmla="*/ 1461 h 8242676"/>
              <a:gd name="csX1161" fmla="*/ 8417740 w 14651812"/>
              <a:gd name="csY1161" fmla="*/ 15347 h 8242676"/>
              <a:gd name="csX1162" fmla="*/ 8435358 w 14651812"/>
              <a:gd name="csY1162" fmla="*/ 55290 h 8242676"/>
              <a:gd name="csX1163" fmla="*/ 8808068 w 14651812"/>
              <a:gd name="csY1163" fmla="*/ 915677 h 8242676"/>
              <a:gd name="csX1164" fmla="*/ 8797008 w 14651812"/>
              <a:gd name="csY1164" fmla="*/ 915677 h 8242676"/>
              <a:gd name="csX1165" fmla="*/ 6893884 w 14651812"/>
              <a:gd name="csY1165" fmla="*/ 1461 h 8242676"/>
              <a:gd name="csX1166" fmla="*/ 6910700 w 14651812"/>
              <a:gd name="csY1166" fmla="*/ 15347 h 8242676"/>
              <a:gd name="csX1167" fmla="*/ 6928316 w 14651812"/>
              <a:gd name="csY1167" fmla="*/ 55290 h 8242676"/>
              <a:gd name="csX1168" fmla="*/ 7301024 w 14651812"/>
              <a:gd name="csY1168" fmla="*/ 915677 h 8242676"/>
              <a:gd name="csX1169" fmla="*/ 7289968 w 14651812"/>
              <a:gd name="csY1169" fmla="*/ 915677 h 8242676"/>
              <a:gd name="csX1170" fmla="*/ 10661412 w 14651812"/>
              <a:gd name="csY1170" fmla="*/ 1461 h 8242676"/>
              <a:gd name="csX1171" fmla="*/ 10678228 w 14651812"/>
              <a:gd name="csY1171" fmla="*/ 15347 h 8242676"/>
              <a:gd name="csX1172" fmla="*/ 10695844 w 14651812"/>
              <a:gd name="csY1172" fmla="*/ 55289 h 8242676"/>
              <a:gd name="csX1173" fmla="*/ 11068556 w 14651812"/>
              <a:gd name="csY1173" fmla="*/ 915677 h 8242676"/>
              <a:gd name="csX1174" fmla="*/ 11057496 w 14651812"/>
              <a:gd name="csY1174" fmla="*/ 915677 h 8242676"/>
              <a:gd name="csX1175" fmla="*/ 11414932 w 14651812"/>
              <a:gd name="csY1175" fmla="*/ 1461 h 8242676"/>
              <a:gd name="csX1176" fmla="*/ 11431748 w 14651812"/>
              <a:gd name="csY1176" fmla="*/ 15347 h 8242676"/>
              <a:gd name="csX1177" fmla="*/ 11449366 w 14651812"/>
              <a:gd name="csY1177" fmla="*/ 55289 h 8242676"/>
              <a:gd name="csX1178" fmla="*/ 11822076 w 14651812"/>
              <a:gd name="csY1178" fmla="*/ 915677 h 8242676"/>
              <a:gd name="csX1179" fmla="*/ 11811016 w 14651812"/>
              <a:gd name="csY1179" fmla="*/ 915677 h 8242676"/>
              <a:gd name="csX1180" fmla="*/ 12168452 w 14651812"/>
              <a:gd name="csY1180" fmla="*/ 1461 h 8242676"/>
              <a:gd name="csX1181" fmla="*/ 12185268 w 14651812"/>
              <a:gd name="csY1181" fmla="*/ 15346 h 8242676"/>
              <a:gd name="csX1182" fmla="*/ 12202886 w 14651812"/>
              <a:gd name="csY1182" fmla="*/ 55289 h 8242676"/>
              <a:gd name="csX1183" fmla="*/ 12575596 w 14651812"/>
              <a:gd name="csY1183" fmla="*/ 915677 h 8242676"/>
              <a:gd name="csX1184" fmla="*/ 12564536 w 14651812"/>
              <a:gd name="csY1184" fmla="*/ 915677 h 8242676"/>
              <a:gd name="csX1185" fmla="*/ 1618946 w 14651812"/>
              <a:gd name="csY1185" fmla="*/ 614 h 8242676"/>
              <a:gd name="csX1186" fmla="*/ 1627780 w 14651812"/>
              <a:gd name="csY1186" fmla="*/ 4274 h 8242676"/>
              <a:gd name="csX1187" fmla="*/ 1653748 w 14651812"/>
              <a:gd name="csY1187" fmla="*/ 55291 h 8242676"/>
              <a:gd name="csX1188" fmla="*/ 2026456 w 14651812"/>
              <a:gd name="csY1188" fmla="*/ 915678 h 8242676"/>
              <a:gd name="csX1189" fmla="*/ 2015396 w 14651812"/>
              <a:gd name="csY1189" fmla="*/ 915678 h 8242676"/>
              <a:gd name="csX1190" fmla="*/ 2372466 w 14651812"/>
              <a:gd name="csY1190" fmla="*/ 614 h 8242676"/>
              <a:gd name="csX1191" fmla="*/ 2381300 w 14651812"/>
              <a:gd name="csY1191" fmla="*/ 4274 h 8242676"/>
              <a:gd name="csX1192" fmla="*/ 2407268 w 14651812"/>
              <a:gd name="csY1192" fmla="*/ 55291 h 8242676"/>
              <a:gd name="csX1193" fmla="*/ 2779976 w 14651812"/>
              <a:gd name="csY1193" fmla="*/ 915678 h 8242676"/>
              <a:gd name="csX1194" fmla="*/ 2768918 w 14651812"/>
              <a:gd name="csY1194" fmla="*/ 915678 h 8242676"/>
              <a:gd name="csX1195" fmla="*/ 111888 w 14651812"/>
              <a:gd name="csY1195" fmla="*/ 579 h 8242676"/>
              <a:gd name="csX1196" fmla="*/ 120771 w 14651812"/>
              <a:gd name="csY1196" fmla="*/ 4274 h 8242676"/>
              <a:gd name="csX1197" fmla="*/ 146705 w 14651812"/>
              <a:gd name="csY1197" fmla="*/ 55291 h 8242676"/>
              <a:gd name="csX1198" fmla="*/ 519413 w 14651812"/>
              <a:gd name="csY1198" fmla="*/ 915679 h 8242676"/>
              <a:gd name="csX1199" fmla="*/ 508356 w 14651812"/>
              <a:gd name="csY1199" fmla="*/ 915679 h 8242676"/>
              <a:gd name="csX1200" fmla="*/ 3879416 w 14651812"/>
              <a:gd name="csY1200" fmla="*/ 576 h 8242676"/>
              <a:gd name="csX1201" fmla="*/ 3888332 w 14651812"/>
              <a:gd name="csY1201" fmla="*/ 4274 h 8242676"/>
              <a:gd name="csX1202" fmla="*/ 3914232 w 14651812"/>
              <a:gd name="csY1202" fmla="*/ 55290 h 8242676"/>
              <a:gd name="csX1203" fmla="*/ 4286942 w 14651812"/>
              <a:gd name="csY1203" fmla="*/ 915678 h 8242676"/>
              <a:gd name="csX1204" fmla="*/ 4275884 w 14651812"/>
              <a:gd name="csY1204" fmla="*/ 915678 h 8242676"/>
              <a:gd name="csX1205" fmla="*/ 3125896 w 14651812"/>
              <a:gd name="csY1205" fmla="*/ 576 h 8242676"/>
              <a:gd name="csX1206" fmla="*/ 3134812 w 14651812"/>
              <a:gd name="csY1206" fmla="*/ 4274 h 8242676"/>
              <a:gd name="csX1207" fmla="*/ 3160788 w 14651812"/>
              <a:gd name="csY1207" fmla="*/ 55290 h 8242676"/>
              <a:gd name="csX1208" fmla="*/ 3533420 w 14651812"/>
              <a:gd name="csY1208" fmla="*/ 915678 h 8242676"/>
              <a:gd name="csX1209" fmla="*/ 3522364 w 14651812"/>
              <a:gd name="csY1209" fmla="*/ 915678 h 8242676"/>
              <a:gd name="csX1210" fmla="*/ 110502 w 14651812"/>
              <a:gd name="csY1210" fmla="*/ 2 h 8242676"/>
              <a:gd name="csX1211" fmla="*/ 111638 w 14651812"/>
              <a:gd name="csY1211" fmla="*/ 2 h 8242676"/>
              <a:gd name="csX1212" fmla="*/ 111888 w 14651812"/>
              <a:gd name="csY1212" fmla="*/ 579 h 8242676"/>
              <a:gd name="csX1213" fmla="*/ 864023 w 14651812"/>
              <a:gd name="csY1213" fmla="*/ 2 h 8242676"/>
              <a:gd name="csX1214" fmla="*/ 865159 w 14651812"/>
              <a:gd name="csY1214" fmla="*/ 2 h 8242676"/>
              <a:gd name="csX1215" fmla="*/ 865792 w 14651812"/>
              <a:gd name="csY1215" fmla="*/ 1462 h 8242676"/>
              <a:gd name="csX1216" fmla="*/ 1617468 w 14651812"/>
              <a:gd name="csY1216" fmla="*/ 2 h 8242676"/>
              <a:gd name="csX1217" fmla="*/ 1618680 w 14651812"/>
              <a:gd name="csY1217" fmla="*/ 2 h 8242676"/>
              <a:gd name="csX1218" fmla="*/ 1618946 w 14651812"/>
              <a:gd name="csY1218" fmla="*/ 614 h 8242676"/>
              <a:gd name="csX1219" fmla="*/ 2370988 w 14651812"/>
              <a:gd name="csY1219" fmla="*/ 2 h 8242676"/>
              <a:gd name="csX1220" fmla="*/ 2372200 w 14651812"/>
              <a:gd name="csY1220" fmla="*/ 2 h 8242676"/>
              <a:gd name="csX1221" fmla="*/ 2372466 w 14651812"/>
              <a:gd name="csY1221" fmla="*/ 614 h 8242676"/>
              <a:gd name="csX1222" fmla="*/ 3124510 w 14651812"/>
              <a:gd name="csY1222" fmla="*/ 2 h 8242676"/>
              <a:gd name="csX1223" fmla="*/ 3125646 w 14651812"/>
              <a:gd name="csY1223" fmla="*/ 2 h 8242676"/>
              <a:gd name="csX1224" fmla="*/ 3125896 w 14651812"/>
              <a:gd name="csY1224" fmla="*/ 576 h 8242676"/>
              <a:gd name="csX1225" fmla="*/ 3878030 w 14651812"/>
              <a:gd name="csY1225" fmla="*/ 1 h 8242676"/>
              <a:gd name="csX1226" fmla="*/ 3879166 w 14651812"/>
              <a:gd name="csY1226" fmla="*/ 1 h 8242676"/>
              <a:gd name="csX1227" fmla="*/ 3879416 w 14651812"/>
              <a:gd name="csY1227" fmla="*/ 576 h 8242676"/>
              <a:gd name="csX1228" fmla="*/ 4631552 w 14651812"/>
              <a:gd name="csY1228" fmla="*/ 1 h 8242676"/>
              <a:gd name="csX1229" fmla="*/ 4632688 w 14651812"/>
              <a:gd name="csY1229" fmla="*/ 1 h 8242676"/>
              <a:gd name="csX1230" fmla="*/ 4633322 w 14651812"/>
              <a:gd name="csY1230" fmla="*/ 1462 h 8242676"/>
              <a:gd name="csX1231" fmla="*/ 5385072 w 14651812"/>
              <a:gd name="csY1231" fmla="*/ 1 h 8242676"/>
              <a:gd name="csX1232" fmla="*/ 5386208 w 14651812"/>
              <a:gd name="csY1232" fmla="*/ 1 h 8242676"/>
              <a:gd name="csX1233" fmla="*/ 5386842 w 14651812"/>
              <a:gd name="csY1233" fmla="*/ 1462 h 8242676"/>
              <a:gd name="csX1234" fmla="*/ 6138592 w 14651812"/>
              <a:gd name="csY1234" fmla="*/ 1 h 8242676"/>
              <a:gd name="csX1235" fmla="*/ 6139728 w 14651812"/>
              <a:gd name="csY1235" fmla="*/ 1 h 8242676"/>
              <a:gd name="csX1236" fmla="*/ 6140362 w 14651812"/>
              <a:gd name="csY1236" fmla="*/ 1462 h 8242676"/>
              <a:gd name="csX1237" fmla="*/ 6892114 w 14651812"/>
              <a:gd name="csY1237" fmla="*/ 1 h 8242676"/>
              <a:gd name="csX1238" fmla="*/ 6893250 w 14651812"/>
              <a:gd name="csY1238" fmla="*/ 1 h 8242676"/>
              <a:gd name="csX1239" fmla="*/ 6893884 w 14651812"/>
              <a:gd name="csY1239" fmla="*/ 1461 h 8242676"/>
              <a:gd name="csX1240" fmla="*/ 7645636 w 14651812"/>
              <a:gd name="csY1240" fmla="*/ 1 h 8242676"/>
              <a:gd name="csX1241" fmla="*/ 7646772 w 14651812"/>
              <a:gd name="csY1241" fmla="*/ 1 h 8242676"/>
              <a:gd name="csX1242" fmla="*/ 7647404 w 14651812"/>
              <a:gd name="csY1242" fmla="*/ 1462 h 8242676"/>
              <a:gd name="csX1243" fmla="*/ 8399156 w 14651812"/>
              <a:gd name="csY1243" fmla="*/ 1 h 8242676"/>
              <a:gd name="csX1244" fmla="*/ 8400292 w 14651812"/>
              <a:gd name="csY1244" fmla="*/ 1 h 8242676"/>
              <a:gd name="csX1245" fmla="*/ 8400924 w 14651812"/>
              <a:gd name="csY1245" fmla="*/ 1461 h 8242676"/>
              <a:gd name="csX1246" fmla="*/ 9152600 w 14651812"/>
              <a:gd name="csY1246" fmla="*/ 1 h 8242676"/>
              <a:gd name="csX1247" fmla="*/ 9153736 w 14651812"/>
              <a:gd name="csY1247" fmla="*/ 1 h 8242676"/>
              <a:gd name="csX1248" fmla="*/ 9154370 w 14651812"/>
              <a:gd name="csY1248" fmla="*/ 1461 h 8242676"/>
              <a:gd name="csX1249" fmla="*/ 9906120 w 14651812"/>
              <a:gd name="csY1249" fmla="*/ 0 h 8242676"/>
              <a:gd name="csX1250" fmla="*/ 9907258 w 14651812"/>
              <a:gd name="csY1250" fmla="*/ 0 h 8242676"/>
              <a:gd name="csX1251" fmla="*/ 9907892 w 14651812"/>
              <a:gd name="csY1251" fmla="*/ 1464 h 8242676"/>
              <a:gd name="csX1252" fmla="*/ 10659644 w 14651812"/>
              <a:gd name="csY1252" fmla="*/ 0 h 8242676"/>
              <a:gd name="csX1253" fmla="*/ 10660780 w 14651812"/>
              <a:gd name="csY1253" fmla="*/ 0 h 8242676"/>
              <a:gd name="csX1254" fmla="*/ 10661412 w 14651812"/>
              <a:gd name="csY1254" fmla="*/ 1461 h 8242676"/>
              <a:gd name="csX1255" fmla="*/ 11413164 w 14651812"/>
              <a:gd name="csY1255" fmla="*/ 0 h 8242676"/>
              <a:gd name="csX1256" fmla="*/ 11414300 w 14651812"/>
              <a:gd name="csY1256" fmla="*/ 0 h 8242676"/>
              <a:gd name="csX1257" fmla="*/ 11414932 w 14651812"/>
              <a:gd name="csY1257" fmla="*/ 1461 h 8242676"/>
              <a:gd name="csX1258" fmla="*/ 12166684 w 14651812"/>
              <a:gd name="csY1258" fmla="*/ 0 h 8242676"/>
              <a:gd name="csX1259" fmla="*/ 12167820 w 14651812"/>
              <a:gd name="csY1259" fmla="*/ 0 h 8242676"/>
              <a:gd name="csX1260" fmla="*/ 12168452 w 14651812"/>
              <a:gd name="csY1260" fmla="*/ 1461 h 8242676"/>
              <a:gd name="csX1261" fmla="*/ 12920204 w 14651812"/>
              <a:gd name="csY1261" fmla="*/ 0 h 8242676"/>
              <a:gd name="csX1262" fmla="*/ 12921342 w 14651812"/>
              <a:gd name="csY1262" fmla="*/ 0 h 8242676"/>
              <a:gd name="csX1263" fmla="*/ 12921976 w 14651812"/>
              <a:gd name="csY1263" fmla="*/ 1463 h 8242676"/>
              <a:gd name="csX1264" fmla="*/ 13673726 w 14651812"/>
              <a:gd name="csY1264" fmla="*/ 0 h 8242676"/>
              <a:gd name="csX1265" fmla="*/ 13674864 w 14651812"/>
              <a:gd name="csY1265" fmla="*/ 0 h 8242676"/>
              <a:gd name="csX1266" fmla="*/ 13675498 w 14651812"/>
              <a:gd name="csY1266" fmla="*/ 1463 h 8242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 ang="0">
                <a:pos x="csX884" y="csY884"/>
              </a:cxn>
              <a:cxn ang="0">
                <a:pos x="csX885" y="csY885"/>
              </a:cxn>
              <a:cxn ang="0">
                <a:pos x="csX886" y="csY886"/>
              </a:cxn>
              <a:cxn ang="0">
                <a:pos x="csX887" y="csY887"/>
              </a:cxn>
              <a:cxn ang="0">
                <a:pos x="csX888" y="csY888"/>
              </a:cxn>
              <a:cxn ang="0">
                <a:pos x="csX889" y="csY889"/>
              </a:cxn>
              <a:cxn ang="0">
                <a:pos x="csX890" y="csY890"/>
              </a:cxn>
              <a:cxn ang="0">
                <a:pos x="csX891" y="csY891"/>
              </a:cxn>
              <a:cxn ang="0">
                <a:pos x="csX892" y="csY892"/>
              </a:cxn>
              <a:cxn ang="0">
                <a:pos x="csX893" y="csY893"/>
              </a:cxn>
              <a:cxn ang="0">
                <a:pos x="csX894" y="csY894"/>
              </a:cxn>
              <a:cxn ang="0">
                <a:pos x="csX895" y="csY895"/>
              </a:cxn>
              <a:cxn ang="0">
                <a:pos x="csX896" y="csY896"/>
              </a:cxn>
              <a:cxn ang="0">
                <a:pos x="csX897" y="csY897"/>
              </a:cxn>
              <a:cxn ang="0">
                <a:pos x="csX898" y="csY898"/>
              </a:cxn>
              <a:cxn ang="0">
                <a:pos x="csX899" y="csY899"/>
              </a:cxn>
              <a:cxn ang="0">
                <a:pos x="csX900" y="csY900"/>
              </a:cxn>
              <a:cxn ang="0">
                <a:pos x="csX901" y="csY901"/>
              </a:cxn>
              <a:cxn ang="0">
                <a:pos x="csX902" y="csY902"/>
              </a:cxn>
              <a:cxn ang="0">
                <a:pos x="csX903" y="csY903"/>
              </a:cxn>
              <a:cxn ang="0">
                <a:pos x="csX904" y="csY904"/>
              </a:cxn>
              <a:cxn ang="0">
                <a:pos x="csX905" y="csY905"/>
              </a:cxn>
              <a:cxn ang="0">
                <a:pos x="csX906" y="csY906"/>
              </a:cxn>
              <a:cxn ang="0">
                <a:pos x="csX907" y="csY907"/>
              </a:cxn>
              <a:cxn ang="0">
                <a:pos x="csX908" y="csY908"/>
              </a:cxn>
              <a:cxn ang="0">
                <a:pos x="csX909" y="csY909"/>
              </a:cxn>
              <a:cxn ang="0">
                <a:pos x="csX910" y="csY910"/>
              </a:cxn>
              <a:cxn ang="0">
                <a:pos x="csX911" y="csY911"/>
              </a:cxn>
              <a:cxn ang="0">
                <a:pos x="csX912" y="csY912"/>
              </a:cxn>
              <a:cxn ang="0">
                <a:pos x="csX913" y="csY913"/>
              </a:cxn>
              <a:cxn ang="0">
                <a:pos x="csX914" y="csY914"/>
              </a:cxn>
              <a:cxn ang="0">
                <a:pos x="csX915" y="csY915"/>
              </a:cxn>
              <a:cxn ang="0">
                <a:pos x="csX916" y="csY916"/>
              </a:cxn>
              <a:cxn ang="0">
                <a:pos x="csX917" y="csY917"/>
              </a:cxn>
              <a:cxn ang="0">
                <a:pos x="csX918" y="csY918"/>
              </a:cxn>
              <a:cxn ang="0">
                <a:pos x="csX919" y="csY919"/>
              </a:cxn>
              <a:cxn ang="0">
                <a:pos x="csX920" y="csY920"/>
              </a:cxn>
              <a:cxn ang="0">
                <a:pos x="csX921" y="csY921"/>
              </a:cxn>
              <a:cxn ang="0">
                <a:pos x="csX922" y="csY922"/>
              </a:cxn>
              <a:cxn ang="0">
                <a:pos x="csX923" y="csY923"/>
              </a:cxn>
              <a:cxn ang="0">
                <a:pos x="csX924" y="csY924"/>
              </a:cxn>
              <a:cxn ang="0">
                <a:pos x="csX925" y="csY925"/>
              </a:cxn>
              <a:cxn ang="0">
                <a:pos x="csX926" y="csY926"/>
              </a:cxn>
              <a:cxn ang="0">
                <a:pos x="csX927" y="csY927"/>
              </a:cxn>
              <a:cxn ang="0">
                <a:pos x="csX928" y="csY928"/>
              </a:cxn>
              <a:cxn ang="0">
                <a:pos x="csX929" y="csY929"/>
              </a:cxn>
              <a:cxn ang="0">
                <a:pos x="csX930" y="csY930"/>
              </a:cxn>
              <a:cxn ang="0">
                <a:pos x="csX931" y="csY931"/>
              </a:cxn>
              <a:cxn ang="0">
                <a:pos x="csX932" y="csY932"/>
              </a:cxn>
              <a:cxn ang="0">
                <a:pos x="csX933" y="csY933"/>
              </a:cxn>
              <a:cxn ang="0">
                <a:pos x="csX934" y="csY934"/>
              </a:cxn>
              <a:cxn ang="0">
                <a:pos x="csX935" y="csY935"/>
              </a:cxn>
              <a:cxn ang="0">
                <a:pos x="csX936" y="csY936"/>
              </a:cxn>
              <a:cxn ang="0">
                <a:pos x="csX937" y="csY937"/>
              </a:cxn>
              <a:cxn ang="0">
                <a:pos x="csX938" y="csY938"/>
              </a:cxn>
              <a:cxn ang="0">
                <a:pos x="csX939" y="csY939"/>
              </a:cxn>
              <a:cxn ang="0">
                <a:pos x="csX940" y="csY940"/>
              </a:cxn>
              <a:cxn ang="0">
                <a:pos x="csX941" y="csY941"/>
              </a:cxn>
              <a:cxn ang="0">
                <a:pos x="csX942" y="csY942"/>
              </a:cxn>
              <a:cxn ang="0">
                <a:pos x="csX943" y="csY943"/>
              </a:cxn>
              <a:cxn ang="0">
                <a:pos x="csX944" y="csY944"/>
              </a:cxn>
              <a:cxn ang="0">
                <a:pos x="csX945" y="csY945"/>
              </a:cxn>
              <a:cxn ang="0">
                <a:pos x="csX946" y="csY946"/>
              </a:cxn>
              <a:cxn ang="0">
                <a:pos x="csX947" y="csY947"/>
              </a:cxn>
              <a:cxn ang="0">
                <a:pos x="csX948" y="csY948"/>
              </a:cxn>
              <a:cxn ang="0">
                <a:pos x="csX949" y="csY949"/>
              </a:cxn>
              <a:cxn ang="0">
                <a:pos x="csX950" y="csY950"/>
              </a:cxn>
              <a:cxn ang="0">
                <a:pos x="csX951" y="csY951"/>
              </a:cxn>
              <a:cxn ang="0">
                <a:pos x="csX952" y="csY952"/>
              </a:cxn>
              <a:cxn ang="0">
                <a:pos x="csX953" y="csY953"/>
              </a:cxn>
              <a:cxn ang="0">
                <a:pos x="csX954" y="csY954"/>
              </a:cxn>
              <a:cxn ang="0">
                <a:pos x="csX955" y="csY955"/>
              </a:cxn>
              <a:cxn ang="0">
                <a:pos x="csX956" y="csY956"/>
              </a:cxn>
              <a:cxn ang="0">
                <a:pos x="csX957" y="csY957"/>
              </a:cxn>
              <a:cxn ang="0">
                <a:pos x="csX958" y="csY958"/>
              </a:cxn>
              <a:cxn ang="0">
                <a:pos x="csX959" y="csY959"/>
              </a:cxn>
              <a:cxn ang="0">
                <a:pos x="csX960" y="csY960"/>
              </a:cxn>
              <a:cxn ang="0">
                <a:pos x="csX961" y="csY961"/>
              </a:cxn>
              <a:cxn ang="0">
                <a:pos x="csX962" y="csY962"/>
              </a:cxn>
              <a:cxn ang="0">
                <a:pos x="csX963" y="csY963"/>
              </a:cxn>
              <a:cxn ang="0">
                <a:pos x="csX964" y="csY964"/>
              </a:cxn>
              <a:cxn ang="0">
                <a:pos x="csX965" y="csY965"/>
              </a:cxn>
              <a:cxn ang="0">
                <a:pos x="csX966" y="csY966"/>
              </a:cxn>
              <a:cxn ang="0">
                <a:pos x="csX967" y="csY967"/>
              </a:cxn>
              <a:cxn ang="0">
                <a:pos x="csX968" y="csY968"/>
              </a:cxn>
              <a:cxn ang="0">
                <a:pos x="csX969" y="csY969"/>
              </a:cxn>
              <a:cxn ang="0">
                <a:pos x="csX970" y="csY970"/>
              </a:cxn>
              <a:cxn ang="0">
                <a:pos x="csX971" y="csY971"/>
              </a:cxn>
              <a:cxn ang="0">
                <a:pos x="csX972" y="csY972"/>
              </a:cxn>
              <a:cxn ang="0">
                <a:pos x="csX973" y="csY973"/>
              </a:cxn>
              <a:cxn ang="0">
                <a:pos x="csX974" y="csY974"/>
              </a:cxn>
              <a:cxn ang="0">
                <a:pos x="csX975" y="csY975"/>
              </a:cxn>
              <a:cxn ang="0">
                <a:pos x="csX976" y="csY976"/>
              </a:cxn>
              <a:cxn ang="0">
                <a:pos x="csX977" y="csY977"/>
              </a:cxn>
              <a:cxn ang="0">
                <a:pos x="csX978" y="csY978"/>
              </a:cxn>
              <a:cxn ang="0">
                <a:pos x="csX979" y="csY979"/>
              </a:cxn>
              <a:cxn ang="0">
                <a:pos x="csX980" y="csY980"/>
              </a:cxn>
              <a:cxn ang="0">
                <a:pos x="csX981" y="csY981"/>
              </a:cxn>
              <a:cxn ang="0">
                <a:pos x="csX982" y="csY982"/>
              </a:cxn>
              <a:cxn ang="0">
                <a:pos x="csX983" y="csY983"/>
              </a:cxn>
              <a:cxn ang="0">
                <a:pos x="csX984" y="csY984"/>
              </a:cxn>
              <a:cxn ang="0">
                <a:pos x="csX985" y="csY985"/>
              </a:cxn>
              <a:cxn ang="0">
                <a:pos x="csX986" y="csY986"/>
              </a:cxn>
              <a:cxn ang="0">
                <a:pos x="csX987" y="csY987"/>
              </a:cxn>
              <a:cxn ang="0">
                <a:pos x="csX988" y="csY988"/>
              </a:cxn>
              <a:cxn ang="0">
                <a:pos x="csX989" y="csY989"/>
              </a:cxn>
              <a:cxn ang="0">
                <a:pos x="csX990" y="csY990"/>
              </a:cxn>
              <a:cxn ang="0">
                <a:pos x="csX991" y="csY991"/>
              </a:cxn>
              <a:cxn ang="0">
                <a:pos x="csX992" y="csY992"/>
              </a:cxn>
              <a:cxn ang="0">
                <a:pos x="csX993" y="csY993"/>
              </a:cxn>
              <a:cxn ang="0">
                <a:pos x="csX994" y="csY994"/>
              </a:cxn>
              <a:cxn ang="0">
                <a:pos x="csX995" y="csY995"/>
              </a:cxn>
              <a:cxn ang="0">
                <a:pos x="csX996" y="csY996"/>
              </a:cxn>
              <a:cxn ang="0">
                <a:pos x="csX997" y="csY997"/>
              </a:cxn>
              <a:cxn ang="0">
                <a:pos x="csX998" y="csY998"/>
              </a:cxn>
              <a:cxn ang="0">
                <a:pos x="csX999" y="csY999"/>
              </a:cxn>
              <a:cxn ang="0">
                <a:pos x="csX1000" y="csY1000"/>
              </a:cxn>
              <a:cxn ang="0">
                <a:pos x="csX1001" y="csY1001"/>
              </a:cxn>
              <a:cxn ang="0">
                <a:pos x="csX1002" y="csY1002"/>
              </a:cxn>
              <a:cxn ang="0">
                <a:pos x="csX1003" y="csY1003"/>
              </a:cxn>
              <a:cxn ang="0">
                <a:pos x="csX1004" y="csY1004"/>
              </a:cxn>
              <a:cxn ang="0">
                <a:pos x="csX1005" y="csY1005"/>
              </a:cxn>
              <a:cxn ang="0">
                <a:pos x="csX1006" y="csY1006"/>
              </a:cxn>
              <a:cxn ang="0">
                <a:pos x="csX1007" y="csY1007"/>
              </a:cxn>
              <a:cxn ang="0">
                <a:pos x="csX1008" y="csY1008"/>
              </a:cxn>
              <a:cxn ang="0">
                <a:pos x="csX1009" y="csY1009"/>
              </a:cxn>
              <a:cxn ang="0">
                <a:pos x="csX1010" y="csY1010"/>
              </a:cxn>
              <a:cxn ang="0">
                <a:pos x="csX1011" y="csY1011"/>
              </a:cxn>
              <a:cxn ang="0">
                <a:pos x="csX1012" y="csY1012"/>
              </a:cxn>
              <a:cxn ang="0">
                <a:pos x="csX1013" y="csY1013"/>
              </a:cxn>
              <a:cxn ang="0">
                <a:pos x="csX1014" y="csY1014"/>
              </a:cxn>
              <a:cxn ang="0">
                <a:pos x="csX1015" y="csY1015"/>
              </a:cxn>
              <a:cxn ang="0">
                <a:pos x="csX1016" y="csY1016"/>
              </a:cxn>
              <a:cxn ang="0">
                <a:pos x="csX1017" y="csY1017"/>
              </a:cxn>
              <a:cxn ang="0">
                <a:pos x="csX1018" y="csY1018"/>
              </a:cxn>
              <a:cxn ang="0">
                <a:pos x="csX1019" y="csY1019"/>
              </a:cxn>
              <a:cxn ang="0">
                <a:pos x="csX1020" y="csY1020"/>
              </a:cxn>
              <a:cxn ang="0">
                <a:pos x="csX1021" y="csY1021"/>
              </a:cxn>
              <a:cxn ang="0">
                <a:pos x="csX1022" y="csY1022"/>
              </a:cxn>
              <a:cxn ang="0">
                <a:pos x="csX1023" y="csY1023"/>
              </a:cxn>
              <a:cxn ang="0">
                <a:pos x="csX1024" y="csY1024"/>
              </a:cxn>
              <a:cxn ang="0">
                <a:pos x="csX1025" y="csY1025"/>
              </a:cxn>
              <a:cxn ang="0">
                <a:pos x="csX1026" y="csY1026"/>
              </a:cxn>
              <a:cxn ang="0">
                <a:pos x="csX1027" y="csY1027"/>
              </a:cxn>
              <a:cxn ang="0">
                <a:pos x="csX1028" y="csY1028"/>
              </a:cxn>
              <a:cxn ang="0">
                <a:pos x="csX1029" y="csY1029"/>
              </a:cxn>
              <a:cxn ang="0">
                <a:pos x="csX1030" y="csY1030"/>
              </a:cxn>
              <a:cxn ang="0">
                <a:pos x="csX1031" y="csY1031"/>
              </a:cxn>
              <a:cxn ang="0">
                <a:pos x="csX1032" y="csY1032"/>
              </a:cxn>
              <a:cxn ang="0">
                <a:pos x="csX1033" y="csY1033"/>
              </a:cxn>
              <a:cxn ang="0">
                <a:pos x="csX1034" y="csY1034"/>
              </a:cxn>
              <a:cxn ang="0">
                <a:pos x="csX1035" y="csY1035"/>
              </a:cxn>
              <a:cxn ang="0">
                <a:pos x="csX1036" y="csY1036"/>
              </a:cxn>
              <a:cxn ang="0">
                <a:pos x="csX1037" y="csY1037"/>
              </a:cxn>
              <a:cxn ang="0">
                <a:pos x="csX1038" y="csY1038"/>
              </a:cxn>
              <a:cxn ang="0">
                <a:pos x="csX1039" y="csY1039"/>
              </a:cxn>
              <a:cxn ang="0">
                <a:pos x="csX1040" y="csY1040"/>
              </a:cxn>
              <a:cxn ang="0">
                <a:pos x="csX1041" y="csY1041"/>
              </a:cxn>
              <a:cxn ang="0">
                <a:pos x="csX1042" y="csY1042"/>
              </a:cxn>
              <a:cxn ang="0">
                <a:pos x="csX1043" y="csY1043"/>
              </a:cxn>
              <a:cxn ang="0">
                <a:pos x="csX1044" y="csY1044"/>
              </a:cxn>
              <a:cxn ang="0">
                <a:pos x="csX1045" y="csY1045"/>
              </a:cxn>
              <a:cxn ang="0">
                <a:pos x="csX1046" y="csY1046"/>
              </a:cxn>
              <a:cxn ang="0">
                <a:pos x="csX1047" y="csY1047"/>
              </a:cxn>
              <a:cxn ang="0">
                <a:pos x="csX1048" y="csY1048"/>
              </a:cxn>
              <a:cxn ang="0">
                <a:pos x="csX1049" y="csY1049"/>
              </a:cxn>
              <a:cxn ang="0">
                <a:pos x="csX1050" y="csY1050"/>
              </a:cxn>
              <a:cxn ang="0">
                <a:pos x="csX1051" y="csY1051"/>
              </a:cxn>
              <a:cxn ang="0">
                <a:pos x="csX1052" y="csY1052"/>
              </a:cxn>
              <a:cxn ang="0">
                <a:pos x="csX1053" y="csY1053"/>
              </a:cxn>
              <a:cxn ang="0">
                <a:pos x="csX1054" y="csY1054"/>
              </a:cxn>
              <a:cxn ang="0">
                <a:pos x="csX1055" y="csY1055"/>
              </a:cxn>
              <a:cxn ang="0">
                <a:pos x="csX1056" y="csY1056"/>
              </a:cxn>
              <a:cxn ang="0">
                <a:pos x="csX1057" y="csY1057"/>
              </a:cxn>
              <a:cxn ang="0">
                <a:pos x="csX1058" y="csY1058"/>
              </a:cxn>
              <a:cxn ang="0">
                <a:pos x="csX1059" y="csY1059"/>
              </a:cxn>
              <a:cxn ang="0">
                <a:pos x="csX1060" y="csY1060"/>
              </a:cxn>
              <a:cxn ang="0">
                <a:pos x="csX1061" y="csY1061"/>
              </a:cxn>
              <a:cxn ang="0">
                <a:pos x="csX1062" y="csY1062"/>
              </a:cxn>
              <a:cxn ang="0">
                <a:pos x="csX1063" y="csY1063"/>
              </a:cxn>
              <a:cxn ang="0">
                <a:pos x="csX1064" y="csY1064"/>
              </a:cxn>
              <a:cxn ang="0">
                <a:pos x="csX1065" y="csY1065"/>
              </a:cxn>
              <a:cxn ang="0">
                <a:pos x="csX1066" y="csY1066"/>
              </a:cxn>
              <a:cxn ang="0">
                <a:pos x="csX1067" y="csY1067"/>
              </a:cxn>
              <a:cxn ang="0">
                <a:pos x="csX1068" y="csY1068"/>
              </a:cxn>
              <a:cxn ang="0">
                <a:pos x="csX1069" y="csY1069"/>
              </a:cxn>
              <a:cxn ang="0">
                <a:pos x="csX1070" y="csY1070"/>
              </a:cxn>
              <a:cxn ang="0">
                <a:pos x="csX1071" y="csY1071"/>
              </a:cxn>
              <a:cxn ang="0">
                <a:pos x="csX1072" y="csY1072"/>
              </a:cxn>
              <a:cxn ang="0">
                <a:pos x="csX1073" y="csY1073"/>
              </a:cxn>
              <a:cxn ang="0">
                <a:pos x="csX1074" y="csY1074"/>
              </a:cxn>
              <a:cxn ang="0">
                <a:pos x="csX1075" y="csY1075"/>
              </a:cxn>
              <a:cxn ang="0">
                <a:pos x="csX1076" y="csY1076"/>
              </a:cxn>
              <a:cxn ang="0">
                <a:pos x="csX1077" y="csY1077"/>
              </a:cxn>
              <a:cxn ang="0">
                <a:pos x="csX1078" y="csY1078"/>
              </a:cxn>
              <a:cxn ang="0">
                <a:pos x="csX1079" y="csY1079"/>
              </a:cxn>
              <a:cxn ang="0">
                <a:pos x="csX1080" y="csY1080"/>
              </a:cxn>
              <a:cxn ang="0">
                <a:pos x="csX1081" y="csY1081"/>
              </a:cxn>
              <a:cxn ang="0">
                <a:pos x="csX1082" y="csY1082"/>
              </a:cxn>
              <a:cxn ang="0">
                <a:pos x="csX1083" y="csY1083"/>
              </a:cxn>
              <a:cxn ang="0">
                <a:pos x="csX1084" y="csY1084"/>
              </a:cxn>
              <a:cxn ang="0">
                <a:pos x="csX1085" y="csY1085"/>
              </a:cxn>
              <a:cxn ang="0">
                <a:pos x="csX1086" y="csY1086"/>
              </a:cxn>
              <a:cxn ang="0">
                <a:pos x="csX1087" y="csY1087"/>
              </a:cxn>
              <a:cxn ang="0">
                <a:pos x="csX1088" y="csY1088"/>
              </a:cxn>
              <a:cxn ang="0">
                <a:pos x="csX1089" y="csY1089"/>
              </a:cxn>
              <a:cxn ang="0">
                <a:pos x="csX1090" y="csY1090"/>
              </a:cxn>
              <a:cxn ang="0">
                <a:pos x="csX1091" y="csY1091"/>
              </a:cxn>
              <a:cxn ang="0">
                <a:pos x="csX1092" y="csY1092"/>
              </a:cxn>
              <a:cxn ang="0">
                <a:pos x="csX1093" y="csY1093"/>
              </a:cxn>
              <a:cxn ang="0">
                <a:pos x="csX1094" y="csY1094"/>
              </a:cxn>
              <a:cxn ang="0">
                <a:pos x="csX1095" y="csY1095"/>
              </a:cxn>
              <a:cxn ang="0">
                <a:pos x="csX1096" y="csY1096"/>
              </a:cxn>
              <a:cxn ang="0">
                <a:pos x="csX1097" y="csY1097"/>
              </a:cxn>
              <a:cxn ang="0">
                <a:pos x="csX1098" y="csY1098"/>
              </a:cxn>
              <a:cxn ang="0">
                <a:pos x="csX1099" y="csY1099"/>
              </a:cxn>
              <a:cxn ang="0">
                <a:pos x="csX1100" y="csY1100"/>
              </a:cxn>
              <a:cxn ang="0">
                <a:pos x="csX1101" y="csY1101"/>
              </a:cxn>
              <a:cxn ang="0">
                <a:pos x="csX1102" y="csY1102"/>
              </a:cxn>
              <a:cxn ang="0">
                <a:pos x="csX1103" y="csY1103"/>
              </a:cxn>
              <a:cxn ang="0">
                <a:pos x="csX1104" y="csY1104"/>
              </a:cxn>
              <a:cxn ang="0">
                <a:pos x="csX1105" y="csY1105"/>
              </a:cxn>
              <a:cxn ang="0">
                <a:pos x="csX1106" y="csY1106"/>
              </a:cxn>
              <a:cxn ang="0">
                <a:pos x="csX1107" y="csY1107"/>
              </a:cxn>
              <a:cxn ang="0">
                <a:pos x="csX1108" y="csY1108"/>
              </a:cxn>
              <a:cxn ang="0">
                <a:pos x="csX1109" y="csY1109"/>
              </a:cxn>
              <a:cxn ang="0">
                <a:pos x="csX1110" y="csY1110"/>
              </a:cxn>
              <a:cxn ang="0">
                <a:pos x="csX1111" y="csY1111"/>
              </a:cxn>
              <a:cxn ang="0">
                <a:pos x="csX1112" y="csY1112"/>
              </a:cxn>
              <a:cxn ang="0">
                <a:pos x="csX1113" y="csY1113"/>
              </a:cxn>
              <a:cxn ang="0">
                <a:pos x="csX1114" y="csY1114"/>
              </a:cxn>
              <a:cxn ang="0">
                <a:pos x="csX1115" y="csY1115"/>
              </a:cxn>
              <a:cxn ang="0">
                <a:pos x="csX1116" y="csY1116"/>
              </a:cxn>
              <a:cxn ang="0">
                <a:pos x="csX1117" y="csY1117"/>
              </a:cxn>
              <a:cxn ang="0">
                <a:pos x="csX1118" y="csY1118"/>
              </a:cxn>
              <a:cxn ang="0">
                <a:pos x="csX1119" y="csY1119"/>
              </a:cxn>
              <a:cxn ang="0">
                <a:pos x="csX1120" y="csY1120"/>
              </a:cxn>
              <a:cxn ang="0">
                <a:pos x="csX1121" y="csY1121"/>
              </a:cxn>
              <a:cxn ang="0">
                <a:pos x="csX1122" y="csY1122"/>
              </a:cxn>
              <a:cxn ang="0">
                <a:pos x="csX1123" y="csY1123"/>
              </a:cxn>
              <a:cxn ang="0">
                <a:pos x="csX1124" y="csY1124"/>
              </a:cxn>
              <a:cxn ang="0">
                <a:pos x="csX1125" y="csY1125"/>
              </a:cxn>
              <a:cxn ang="0">
                <a:pos x="csX1126" y="csY1126"/>
              </a:cxn>
              <a:cxn ang="0">
                <a:pos x="csX1127" y="csY1127"/>
              </a:cxn>
              <a:cxn ang="0">
                <a:pos x="csX1128" y="csY1128"/>
              </a:cxn>
              <a:cxn ang="0">
                <a:pos x="csX1129" y="csY1129"/>
              </a:cxn>
              <a:cxn ang="0">
                <a:pos x="csX1130" y="csY1130"/>
              </a:cxn>
              <a:cxn ang="0">
                <a:pos x="csX1131" y="csY1131"/>
              </a:cxn>
              <a:cxn ang="0">
                <a:pos x="csX1132" y="csY1132"/>
              </a:cxn>
              <a:cxn ang="0">
                <a:pos x="csX1133" y="csY1133"/>
              </a:cxn>
              <a:cxn ang="0">
                <a:pos x="csX1134" y="csY1134"/>
              </a:cxn>
              <a:cxn ang="0">
                <a:pos x="csX1135" y="csY1135"/>
              </a:cxn>
              <a:cxn ang="0">
                <a:pos x="csX1136" y="csY1136"/>
              </a:cxn>
              <a:cxn ang="0">
                <a:pos x="csX1137" y="csY1137"/>
              </a:cxn>
              <a:cxn ang="0">
                <a:pos x="csX1138" y="csY1138"/>
              </a:cxn>
              <a:cxn ang="0">
                <a:pos x="csX1139" y="csY1139"/>
              </a:cxn>
              <a:cxn ang="0">
                <a:pos x="csX1140" y="csY1140"/>
              </a:cxn>
              <a:cxn ang="0">
                <a:pos x="csX1141" y="csY1141"/>
              </a:cxn>
              <a:cxn ang="0">
                <a:pos x="csX1142" y="csY1142"/>
              </a:cxn>
              <a:cxn ang="0">
                <a:pos x="csX1143" y="csY1143"/>
              </a:cxn>
              <a:cxn ang="0">
                <a:pos x="csX1144" y="csY1144"/>
              </a:cxn>
              <a:cxn ang="0">
                <a:pos x="csX1145" y="csY1145"/>
              </a:cxn>
              <a:cxn ang="0">
                <a:pos x="csX1146" y="csY1146"/>
              </a:cxn>
              <a:cxn ang="0">
                <a:pos x="csX1147" y="csY1147"/>
              </a:cxn>
              <a:cxn ang="0">
                <a:pos x="csX1148" y="csY1148"/>
              </a:cxn>
              <a:cxn ang="0">
                <a:pos x="csX1149" y="csY1149"/>
              </a:cxn>
              <a:cxn ang="0">
                <a:pos x="csX1150" y="csY1150"/>
              </a:cxn>
              <a:cxn ang="0">
                <a:pos x="csX1151" y="csY1151"/>
              </a:cxn>
              <a:cxn ang="0">
                <a:pos x="csX1152" y="csY1152"/>
              </a:cxn>
              <a:cxn ang="0">
                <a:pos x="csX1153" y="csY1153"/>
              </a:cxn>
              <a:cxn ang="0">
                <a:pos x="csX1154" y="csY1154"/>
              </a:cxn>
              <a:cxn ang="0">
                <a:pos x="csX1155" y="csY1155"/>
              </a:cxn>
              <a:cxn ang="0">
                <a:pos x="csX1156" y="csY1156"/>
              </a:cxn>
              <a:cxn ang="0">
                <a:pos x="csX1157" y="csY1157"/>
              </a:cxn>
              <a:cxn ang="0">
                <a:pos x="csX1158" y="csY1158"/>
              </a:cxn>
              <a:cxn ang="0">
                <a:pos x="csX1159" y="csY1159"/>
              </a:cxn>
              <a:cxn ang="0">
                <a:pos x="csX1160" y="csY1160"/>
              </a:cxn>
              <a:cxn ang="0">
                <a:pos x="csX1161" y="csY1161"/>
              </a:cxn>
              <a:cxn ang="0">
                <a:pos x="csX1162" y="csY1162"/>
              </a:cxn>
              <a:cxn ang="0">
                <a:pos x="csX1163" y="csY1163"/>
              </a:cxn>
              <a:cxn ang="0">
                <a:pos x="csX1164" y="csY1164"/>
              </a:cxn>
              <a:cxn ang="0">
                <a:pos x="csX1165" y="csY1165"/>
              </a:cxn>
              <a:cxn ang="0">
                <a:pos x="csX1166" y="csY1166"/>
              </a:cxn>
              <a:cxn ang="0">
                <a:pos x="csX1167" y="csY1167"/>
              </a:cxn>
              <a:cxn ang="0">
                <a:pos x="csX1168" y="csY1168"/>
              </a:cxn>
              <a:cxn ang="0">
                <a:pos x="csX1169" y="csY1169"/>
              </a:cxn>
              <a:cxn ang="0">
                <a:pos x="csX1170" y="csY1170"/>
              </a:cxn>
              <a:cxn ang="0">
                <a:pos x="csX1171" y="csY1171"/>
              </a:cxn>
              <a:cxn ang="0">
                <a:pos x="csX1172" y="csY1172"/>
              </a:cxn>
              <a:cxn ang="0">
                <a:pos x="csX1173" y="csY1173"/>
              </a:cxn>
              <a:cxn ang="0">
                <a:pos x="csX1174" y="csY1174"/>
              </a:cxn>
              <a:cxn ang="0">
                <a:pos x="csX1175" y="csY1175"/>
              </a:cxn>
              <a:cxn ang="0">
                <a:pos x="csX1176" y="csY1176"/>
              </a:cxn>
              <a:cxn ang="0">
                <a:pos x="csX1177" y="csY1177"/>
              </a:cxn>
              <a:cxn ang="0">
                <a:pos x="csX1178" y="csY1178"/>
              </a:cxn>
              <a:cxn ang="0">
                <a:pos x="csX1179" y="csY1179"/>
              </a:cxn>
              <a:cxn ang="0">
                <a:pos x="csX1180" y="csY1180"/>
              </a:cxn>
              <a:cxn ang="0">
                <a:pos x="csX1181" y="csY1181"/>
              </a:cxn>
              <a:cxn ang="0">
                <a:pos x="csX1182" y="csY1182"/>
              </a:cxn>
              <a:cxn ang="0">
                <a:pos x="csX1183" y="csY1183"/>
              </a:cxn>
              <a:cxn ang="0">
                <a:pos x="csX1184" y="csY1184"/>
              </a:cxn>
              <a:cxn ang="0">
                <a:pos x="csX1185" y="csY1185"/>
              </a:cxn>
              <a:cxn ang="0">
                <a:pos x="csX1186" y="csY1186"/>
              </a:cxn>
              <a:cxn ang="0">
                <a:pos x="csX1187" y="csY1187"/>
              </a:cxn>
              <a:cxn ang="0">
                <a:pos x="csX1188" y="csY1188"/>
              </a:cxn>
              <a:cxn ang="0">
                <a:pos x="csX1189" y="csY1189"/>
              </a:cxn>
              <a:cxn ang="0">
                <a:pos x="csX1190" y="csY1190"/>
              </a:cxn>
              <a:cxn ang="0">
                <a:pos x="csX1191" y="csY1191"/>
              </a:cxn>
              <a:cxn ang="0">
                <a:pos x="csX1192" y="csY1192"/>
              </a:cxn>
              <a:cxn ang="0">
                <a:pos x="csX1193" y="csY1193"/>
              </a:cxn>
              <a:cxn ang="0">
                <a:pos x="csX1194" y="csY1194"/>
              </a:cxn>
              <a:cxn ang="0">
                <a:pos x="csX1195" y="csY1195"/>
              </a:cxn>
              <a:cxn ang="0">
                <a:pos x="csX1196" y="csY1196"/>
              </a:cxn>
              <a:cxn ang="0">
                <a:pos x="csX1197" y="csY1197"/>
              </a:cxn>
              <a:cxn ang="0">
                <a:pos x="csX1198" y="csY1198"/>
              </a:cxn>
              <a:cxn ang="0">
                <a:pos x="csX1199" y="csY1199"/>
              </a:cxn>
              <a:cxn ang="0">
                <a:pos x="csX1200" y="csY1200"/>
              </a:cxn>
              <a:cxn ang="0">
                <a:pos x="csX1201" y="csY1201"/>
              </a:cxn>
              <a:cxn ang="0">
                <a:pos x="csX1202" y="csY1202"/>
              </a:cxn>
              <a:cxn ang="0">
                <a:pos x="csX1203" y="csY1203"/>
              </a:cxn>
              <a:cxn ang="0">
                <a:pos x="csX1204" y="csY1204"/>
              </a:cxn>
              <a:cxn ang="0">
                <a:pos x="csX1205" y="csY1205"/>
              </a:cxn>
              <a:cxn ang="0">
                <a:pos x="csX1206" y="csY1206"/>
              </a:cxn>
              <a:cxn ang="0">
                <a:pos x="csX1207" y="csY1207"/>
              </a:cxn>
              <a:cxn ang="0">
                <a:pos x="csX1208" y="csY1208"/>
              </a:cxn>
              <a:cxn ang="0">
                <a:pos x="csX1209" y="csY1209"/>
              </a:cxn>
              <a:cxn ang="0">
                <a:pos x="csX1210" y="csY1210"/>
              </a:cxn>
              <a:cxn ang="0">
                <a:pos x="csX1211" y="csY1211"/>
              </a:cxn>
              <a:cxn ang="0">
                <a:pos x="csX1212" y="csY1212"/>
              </a:cxn>
              <a:cxn ang="0">
                <a:pos x="csX1213" y="csY1213"/>
              </a:cxn>
              <a:cxn ang="0">
                <a:pos x="csX1214" y="csY1214"/>
              </a:cxn>
              <a:cxn ang="0">
                <a:pos x="csX1215" y="csY1215"/>
              </a:cxn>
              <a:cxn ang="0">
                <a:pos x="csX1216" y="csY1216"/>
              </a:cxn>
              <a:cxn ang="0">
                <a:pos x="csX1217" y="csY1217"/>
              </a:cxn>
              <a:cxn ang="0">
                <a:pos x="csX1218" y="csY1218"/>
              </a:cxn>
              <a:cxn ang="0">
                <a:pos x="csX1219" y="csY1219"/>
              </a:cxn>
              <a:cxn ang="0">
                <a:pos x="csX1220" y="csY1220"/>
              </a:cxn>
              <a:cxn ang="0">
                <a:pos x="csX1221" y="csY1221"/>
              </a:cxn>
              <a:cxn ang="0">
                <a:pos x="csX1222" y="csY1222"/>
              </a:cxn>
              <a:cxn ang="0">
                <a:pos x="csX1223" y="csY1223"/>
              </a:cxn>
              <a:cxn ang="0">
                <a:pos x="csX1224" y="csY1224"/>
              </a:cxn>
              <a:cxn ang="0">
                <a:pos x="csX1225" y="csY1225"/>
              </a:cxn>
              <a:cxn ang="0">
                <a:pos x="csX1226" y="csY1226"/>
              </a:cxn>
              <a:cxn ang="0">
                <a:pos x="csX1227" y="csY1227"/>
              </a:cxn>
              <a:cxn ang="0">
                <a:pos x="csX1228" y="csY1228"/>
              </a:cxn>
              <a:cxn ang="0">
                <a:pos x="csX1229" y="csY1229"/>
              </a:cxn>
              <a:cxn ang="0">
                <a:pos x="csX1230" y="csY1230"/>
              </a:cxn>
              <a:cxn ang="0">
                <a:pos x="csX1231" y="csY1231"/>
              </a:cxn>
              <a:cxn ang="0">
                <a:pos x="csX1232" y="csY1232"/>
              </a:cxn>
              <a:cxn ang="0">
                <a:pos x="csX1233" y="csY1233"/>
              </a:cxn>
              <a:cxn ang="0">
                <a:pos x="csX1234" y="csY1234"/>
              </a:cxn>
              <a:cxn ang="0">
                <a:pos x="csX1235" y="csY1235"/>
              </a:cxn>
              <a:cxn ang="0">
                <a:pos x="csX1236" y="csY1236"/>
              </a:cxn>
              <a:cxn ang="0">
                <a:pos x="csX1237" y="csY1237"/>
              </a:cxn>
              <a:cxn ang="0">
                <a:pos x="csX1238" y="csY1238"/>
              </a:cxn>
              <a:cxn ang="0">
                <a:pos x="csX1239" y="csY1239"/>
              </a:cxn>
              <a:cxn ang="0">
                <a:pos x="csX1240" y="csY1240"/>
              </a:cxn>
              <a:cxn ang="0">
                <a:pos x="csX1241" y="csY1241"/>
              </a:cxn>
              <a:cxn ang="0">
                <a:pos x="csX1242" y="csY1242"/>
              </a:cxn>
              <a:cxn ang="0">
                <a:pos x="csX1243" y="csY1243"/>
              </a:cxn>
              <a:cxn ang="0">
                <a:pos x="csX1244" y="csY1244"/>
              </a:cxn>
              <a:cxn ang="0">
                <a:pos x="csX1245" y="csY1245"/>
              </a:cxn>
              <a:cxn ang="0">
                <a:pos x="csX1246" y="csY1246"/>
              </a:cxn>
              <a:cxn ang="0">
                <a:pos x="csX1247" y="csY1247"/>
              </a:cxn>
              <a:cxn ang="0">
                <a:pos x="csX1248" y="csY1248"/>
              </a:cxn>
              <a:cxn ang="0">
                <a:pos x="csX1249" y="csY1249"/>
              </a:cxn>
              <a:cxn ang="0">
                <a:pos x="csX1250" y="csY1250"/>
              </a:cxn>
              <a:cxn ang="0">
                <a:pos x="csX1251" y="csY1251"/>
              </a:cxn>
              <a:cxn ang="0">
                <a:pos x="csX1252" y="csY1252"/>
              </a:cxn>
              <a:cxn ang="0">
                <a:pos x="csX1253" y="csY1253"/>
              </a:cxn>
              <a:cxn ang="0">
                <a:pos x="csX1254" y="csY1254"/>
              </a:cxn>
              <a:cxn ang="0">
                <a:pos x="csX1255" y="csY1255"/>
              </a:cxn>
              <a:cxn ang="0">
                <a:pos x="csX1256" y="csY1256"/>
              </a:cxn>
              <a:cxn ang="0">
                <a:pos x="csX1257" y="csY1257"/>
              </a:cxn>
              <a:cxn ang="0">
                <a:pos x="csX1258" y="csY1258"/>
              </a:cxn>
              <a:cxn ang="0">
                <a:pos x="csX1259" y="csY1259"/>
              </a:cxn>
              <a:cxn ang="0">
                <a:pos x="csX1260" y="csY1260"/>
              </a:cxn>
              <a:cxn ang="0">
                <a:pos x="csX1261" y="csY1261"/>
              </a:cxn>
              <a:cxn ang="0">
                <a:pos x="csX1262" y="csY1262"/>
              </a:cxn>
              <a:cxn ang="0">
                <a:pos x="csX1263" y="csY1263"/>
              </a:cxn>
              <a:cxn ang="0">
                <a:pos x="csX1264" y="csY1264"/>
              </a:cxn>
              <a:cxn ang="0">
                <a:pos x="csX1265" y="csY1265"/>
              </a:cxn>
              <a:cxn ang="0">
                <a:pos x="csX1266" y="csY1266"/>
              </a:cxn>
            </a:cxnLst>
            <a:rect l="l" t="t" r="r" b="b"/>
            <a:pathLst>
              <a:path w="14651812" h="8242676">
                <a:moveTo>
                  <a:pt x="14312808" y="7326999"/>
                </a:moveTo>
                <a:lnTo>
                  <a:pt x="14630400" y="7326999"/>
                </a:lnTo>
                <a:lnTo>
                  <a:pt x="14630400" y="8060047"/>
                </a:lnTo>
                <a:close/>
                <a:moveTo>
                  <a:pt x="13559512" y="7326999"/>
                </a:moveTo>
                <a:lnTo>
                  <a:pt x="14194504" y="7326999"/>
                </a:lnTo>
                <a:lnTo>
                  <a:pt x="14194580" y="7326999"/>
                </a:lnTo>
                <a:lnTo>
                  <a:pt x="14194804" y="7326999"/>
                </a:lnTo>
                <a:cubicBezTo>
                  <a:pt x="14231312" y="7326999"/>
                  <a:pt x="14264636" y="7348661"/>
                  <a:pt x="14279102" y="7382288"/>
                </a:cubicBezTo>
                <a:lnTo>
                  <a:pt x="14651812" y="8242676"/>
                </a:lnTo>
                <a:lnTo>
                  <a:pt x="13956230" y="8242676"/>
                </a:lnTo>
                <a:close/>
                <a:moveTo>
                  <a:pt x="12806220" y="7326999"/>
                </a:moveTo>
                <a:lnTo>
                  <a:pt x="13441208" y="7326999"/>
                </a:lnTo>
                <a:lnTo>
                  <a:pt x="13441284" y="7326999"/>
                </a:lnTo>
                <a:lnTo>
                  <a:pt x="13441512" y="7326999"/>
                </a:lnTo>
                <a:cubicBezTo>
                  <a:pt x="13478020" y="7326999"/>
                  <a:pt x="13511344" y="7348661"/>
                  <a:pt x="13525808" y="7382288"/>
                </a:cubicBezTo>
                <a:lnTo>
                  <a:pt x="13898516" y="8242676"/>
                </a:lnTo>
                <a:lnTo>
                  <a:pt x="13202936" y="8242676"/>
                </a:lnTo>
                <a:close/>
                <a:moveTo>
                  <a:pt x="12052926" y="7326999"/>
                </a:moveTo>
                <a:lnTo>
                  <a:pt x="12687916" y="7326999"/>
                </a:lnTo>
                <a:lnTo>
                  <a:pt x="12687992" y="7326999"/>
                </a:lnTo>
                <a:lnTo>
                  <a:pt x="12688220" y="7326999"/>
                </a:lnTo>
                <a:cubicBezTo>
                  <a:pt x="12724724" y="7326999"/>
                  <a:pt x="12758050" y="7348661"/>
                  <a:pt x="12772516" y="7382288"/>
                </a:cubicBezTo>
                <a:lnTo>
                  <a:pt x="13145224" y="8242676"/>
                </a:lnTo>
                <a:lnTo>
                  <a:pt x="12449644" y="8242676"/>
                </a:lnTo>
                <a:close/>
                <a:moveTo>
                  <a:pt x="11299632" y="7326999"/>
                </a:moveTo>
                <a:lnTo>
                  <a:pt x="11934622" y="7326999"/>
                </a:lnTo>
                <a:lnTo>
                  <a:pt x="11934698" y="7326999"/>
                </a:lnTo>
                <a:lnTo>
                  <a:pt x="11934924" y="7326999"/>
                </a:lnTo>
                <a:cubicBezTo>
                  <a:pt x="11971432" y="7326999"/>
                  <a:pt x="12004756" y="7348661"/>
                  <a:pt x="12019220" y="7382288"/>
                </a:cubicBezTo>
                <a:lnTo>
                  <a:pt x="12391930" y="8242676"/>
                </a:lnTo>
                <a:lnTo>
                  <a:pt x="11696350" y="8242676"/>
                </a:lnTo>
                <a:close/>
                <a:moveTo>
                  <a:pt x="10546262" y="7326999"/>
                </a:moveTo>
                <a:lnTo>
                  <a:pt x="11181252" y="7326999"/>
                </a:lnTo>
                <a:lnTo>
                  <a:pt x="11181328" y="7326999"/>
                </a:lnTo>
                <a:lnTo>
                  <a:pt x="11181556" y="7326999"/>
                </a:lnTo>
                <a:cubicBezTo>
                  <a:pt x="11218062" y="7326999"/>
                  <a:pt x="11251388" y="7348661"/>
                  <a:pt x="11265852" y="7382288"/>
                </a:cubicBezTo>
                <a:lnTo>
                  <a:pt x="11638560" y="8242676"/>
                </a:lnTo>
                <a:lnTo>
                  <a:pt x="10942980" y="8242676"/>
                </a:lnTo>
                <a:close/>
                <a:moveTo>
                  <a:pt x="9792968" y="7326999"/>
                </a:moveTo>
                <a:lnTo>
                  <a:pt x="10427960" y="7326999"/>
                </a:lnTo>
                <a:lnTo>
                  <a:pt x="10428036" y="7326999"/>
                </a:lnTo>
                <a:lnTo>
                  <a:pt x="10428262" y="7326999"/>
                </a:lnTo>
                <a:cubicBezTo>
                  <a:pt x="10464768" y="7326999"/>
                  <a:pt x="10498092" y="7348661"/>
                  <a:pt x="10512560" y="7382288"/>
                </a:cubicBezTo>
                <a:lnTo>
                  <a:pt x="10885268" y="8242676"/>
                </a:lnTo>
                <a:lnTo>
                  <a:pt x="10189688" y="8242676"/>
                </a:lnTo>
                <a:close/>
                <a:moveTo>
                  <a:pt x="9039676" y="7326999"/>
                </a:moveTo>
                <a:lnTo>
                  <a:pt x="9674664" y="7326999"/>
                </a:lnTo>
                <a:lnTo>
                  <a:pt x="9674740" y="7326999"/>
                </a:lnTo>
                <a:lnTo>
                  <a:pt x="9674968" y="7326999"/>
                </a:lnTo>
                <a:cubicBezTo>
                  <a:pt x="9711474" y="7326999"/>
                  <a:pt x="9744800" y="7348661"/>
                  <a:pt x="9759264" y="7382288"/>
                </a:cubicBezTo>
                <a:lnTo>
                  <a:pt x="10131972" y="8242676"/>
                </a:lnTo>
                <a:lnTo>
                  <a:pt x="9436392" y="8242676"/>
                </a:lnTo>
                <a:close/>
                <a:moveTo>
                  <a:pt x="8286380" y="7326999"/>
                </a:moveTo>
                <a:lnTo>
                  <a:pt x="8921372" y="7326999"/>
                </a:lnTo>
                <a:lnTo>
                  <a:pt x="8921448" y="7326999"/>
                </a:lnTo>
                <a:lnTo>
                  <a:pt x="8921674" y="7326999"/>
                </a:lnTo>
                <a:cubicBezTo>
                  <a:pt x="8958180" y="7326999"/>
                  <a:pt x="8991506" y="7348661"/>
                  <a:pt x="9005972" y="7382288"/>
                </a:cubicBezTo>
                <a:lnTo>
                  <a:pt x="9378680" y="8242676"/>
                </a:lnTo>
                <a:lnTo>
                  <a:pt x="8683100" y="8242676"/>
                </a:lnTo>
                <a:close/>
                <a:moveTo>
                  <a:pt x="7533088" y="7326999"/>
                </a:moveTo>
                <a:lnTo>
                  <a:pt x="8168078" y="7326999"/>
                </a:lnTo>
                <a:lnTo>
                  <a:pt x="8168154" y="7326999"/>
                </a:lnTo>
                <a:lnTo>
                  <a:pt x="8168380" y="7326999"/>
                </a:lnTo>
                <a:cubicBezTo>
                  <a:pt x="8204888" y="7326999"/>
                  <a:pt x="8238212" y="7348661"/>
                  <a:pt x="8252678" y="7382288"/>
                </a:cubicBezTo>
                <a:lnTo>
                  <a:pt x="8625386" y="8242676"/>
                </a:lnTo>
                <a:lnTo>
                  <a:pt x="7929806" y="8242676"/>
                </a:lnTo>
                <a:close/>
                <a:moveTo>
                  <a:pt x="6779794" y="7326999"/>
                </a:moveTo>
                <a:lnTo>
                  <a:pt x="7414784" y="7326999"/>
                </a:lnTo>
                <a:lnTo>
                  <a:pt x="7414860" y="7326999"/>
                </a:lnTo>
                <a:lnTo>
                  <a:pt x="7415088" y="7326999"/>
                </a:lnTo>
                <a:cubicBezTo>
                  <a:pt x="7451592" y="7326999"/>
                  <a:pt x="7484918" y="7348661"/>
                  <a:pt x="7499384" y="7382288"/>
                </a:cubicBezTo>
                <a:lnTo>
                  <a:pt x="7872092" y="8242676"/>
                </a:lnTo>
                <a:lnTo>
                  <a:pt x="7176512" y="8242676"/>
                </a:lnTo>
                <a:close/>
                <a:moveTo>
                  <a:pt x="6026424" y="7326999"/>
                </a:moveTo>
                <a:lnTo>
                  <a:pt x="6661416" y="7326999"/>
                </a:lnTo>
                <a:lnTo>
                  <a:pt x="6661492" y="7326999"/>
                </a:lnTo>
                <a:lnTo>
                  <a:pt x="6661718" y="7326999"/>
                </a:lnTo>
                <a:cubicBezTo>
                  <a:pt x="6698224" y="7326999"/>
                  <a:pt x="6731548" y="7348661"/>
                  <a:pt x="6746016" y="7382288"/>
                </a:cubicBezTo>
                <a:lnTo>
                  <a:pt x="7118724" y="8242676"/>
                </a:lnTo>
                <a:lnTo>
                  <a:pt x="6423144" y="8242676"/>
                </a:lnTo>
                <a:close/>
                <a:moveTo>
                  <a:pt x="5273132" y="7326999"/>
                </a:moveTo>
                <a:lnTo>
                  <a:pt x="5908122" y="7326999"/>
                </a:lnTo>
                <a:lnTo>
                  <a:pt x="5908196" y="7326999"/>
                </a:lnTo>
                <a:lnTo>
                  <a:pt x="5908424" y="7326999"/>
                </a:lnTo>
                <a:cubicBezTo>
                  <a:pt x="5944930" y="7326999"/>
                  <a:pt x="5978256" y="7348661"/>
                  <a:pt x="5992720" y="7382288"/>
                </a:cubicBezTo>
                <a:lnTo>
                  <a:pt x="6365430" y="8242676"/>
                </a:lnTo>
                <a:lnTo>
                  <a:pt x="5669848" y="8242676"/>
                </a:lnTo>
                <a:close/>
                <a:moveTo>
                  <a:pt x="4519836" y="7326999"/>
                </a:moveTo>
                <a:lnTo>
                  <a:pt x="5154828" y="7326999"/>
                </a:lnTo>
                <a:lnTo>
                  <a:pt x="5154904" y="7326999"/>
                </a:lnTo>
                <a:lnTo>
                  <a:pt x="5155130" y="7326999"/>
                </a:lnTo>
                <a:cubicBezTo>
                  <a:pt x="5191636" y="7326999"/>
                  <a:pt x="5224960" y="7348661"/>
                  <a:pt x="5239428" y="7382288"/>
                </a:cubicBezTo>
                <a:lnTo>
                  <a:pt x="5612136" y="8242676"/>
                </a:lnTo>
                <a:lnTo>
                  <a:pt x="4916556" y="8242676"/>
                </a:lnTo>
                <a:close/>
                <a:moveTo>
                  <a:pt x="3766544" y="7326999"/>
                </a:moveTo>
                <a:lnTo>
                  <a:pt x="4401536" y="7326999"/>
                </a:lnTo>
                <a:lnTo>
                  <a:pt x="4401610" y="7326999"/>
                </a:lnTo>
                <a:lnTo>
                  <a:pt x="4401836" y="7326999"/>
                </a:lnTo>
                <a:cubicBezTo>
                  <a:pt x="4438344" y="7326999"/>
                  <a:pt x="4471668" y="7348661"/>
                  <a:pt x="4486134" y="7382288"/>
                </a:cubicBezTo>
                <a:lnTo>
                  <a:pt x="4858844" y="8242676"/>
                </a:lnTo>
                <a:lnTo>
                  <a:pt x="4163262" y="8242676"/>
                </a:lnTo>
                <a:close/>
                <a:moveTo>
                  <a:pt x="3013250" y="7326999"/>
                </a:moveTo>
                <a:lnTo>
                  <a:pt x="3648240" y="7326999"/>
                </a:lnTo>
                <a:lnTo>
                  <a:pt x="3648316" y="7326999"/>
                </a:lnTo>
                <a:lnTo>
                  <a:pt x="3648544" y="7326999"/>
                </a:lnTo>
                <a:cubicBezTo>
                  <a:pt x="3685048" y="7326999"/>
                  <a:pt x="3718374" y="7348661"/>
                  <a:pt x="3732840" y="7382288"/>
                </a:cubicBezTo>
                <a:lnTo>
                  <a:pt x="4105548" y="8242676"/>
                </a:lnTo>
                <a:lnTo>
                  <a:pt x="3409968" y="8242676"/>
                </a:lnTo>
                <a:close/>
                <a:moveTo>
                  <a:pt x="2259956" y="7326999"/>
                </a:moveTo>
                <a:lnTo>
                  <a:pt x="2894946" y="7326999"/>
                </a:lnTo>
                <a:lnTo>
                  <a:pt x="2895022" y="7326999"/>
                </a:lnTo>
                <a:lnTo>
                  <a:pt x="2895248" y="7326999"/>
                </a:lnTo>
                <a:cubicBezTo>
                  <a:pt x="2931756" y="7326999"/>
                  <a:pt x="2965080" y="7348661"/>
                  <a:pt x="2979546" y="7382288"/>
                </a:cubicBezTo>
                <a:lnTo>
                  <a:pt x="3352254" y="8242676"/>
                </a:lnTo>
                <a:lnTo>
                  <a:pt x="2656672" y="8242676"/>
                </a:lnTo>
                <a:close/>
                <a:moveTo>
                  <a:pt x="1506664" y="7326999"/>
                </a:moveTo>
                <a:lnTo>
                  <a:pt x="2141652" y="7326999"/>
                </a:lnTo>
                <a:lnTo>
                  <a:pt x="2141728" y="7326999"/>
                </a:lnTo>
                <a:lnTo>
                  <a:pt x="2141956" y="7326999"/>
                </a:lnTo>
                <a:cubicBezTo>
                  <a:pt x="2178462" y="7326999"/>
                  <a:pt x="2211788" y="7348661"/>
                  <a:pt x="2226252" y="7382288"/>
                </a:cubicBezTo>
                <a:lnTo>
                  <a:pt x="2598962" y="8242676"/>
                </a:lnTo>
                <a:lnTo>
                  <a:pt x="1903380" y="8242676"/>
                </a:lnTo>
                <a:close/>
                <a:moveTo>
                  <a:pt x="753293" y="7326999"/>
                </a:moveTo>
                <a:lnTo>
                  <a:pt x="1388284" y="7326999"/>
                </a:lnTo>
                <a:lnTo>
                  <a:pt x="1388360" y="7326999"/>
                </a:lnTo>
                <a:lnTo>
                  <a:pt x="1388586" y="7326999"/>
                </a:lnTo>
                <a:cubicBezTo>
                  <a:pt x="1425092" y="7326999"/>
                  <a:pt x="1458416" y="7348661"/>
                  <a:pt x="1472884" y="7382288"/>
                </a:cubicBezTo>
                <a:lnTo>
                  <a:pt x="1845592" y="8242676"/>
                </a:lnTo>
                <a:lnTo>
                  <a:pt x="1150010" y="8242676"/>
                </a:lnTo>
                <a:close/>
                <a:moveTo>
                  <a:pt x="0" y="7326999"/>
                </a:moveTo>
                <a:lnTo>
                  <a:pt x="634990" y="7326999"/>
                </a:lnTo>
                <a:lnTo>
                  <a:pt x="635066" y="7326999"/>
                </a:lnTo>
                <a:lnTo>
                  <a:pt x="635293" y="7326999"/>
                </a:lnTo>
                <a:cubicBezTo>
                  <a:pt x="671799" y="7326999"/>
                  <a:pt x="705124" y="7348661"/>
                  <a:pt x="719590" y="7382288"/>
                </a:cubicBezTo>
                <a:lnTo>
                  <a:pt x="1092300" y="8242676"/>
                </a:lnTo>
                <a:lnTo>
                  <a:pt x="396718" y="8242676"/>
                </a:lnTo>
                <a:close/>
                <a:moveTo>
                  <a:pt x="14296674" y="6410565"/>
                </a:moveTo>
                <a:lnTo>
                  <a:pt x="14630400" y="6410565"/>
                </a:lnTo>
                <a:lnTo>
                  <a:pt x="14630400" y="7180849"/>
                </a:lnTo>
                <a:close/>
                <a:moveTo>
                  <a:pt x="13544214" y="6410565"/>
                </a:moveTo>
                <a:lnTo>
                  <a:pt x="14077184" y="6410565"/>
                </a:lnTo>
                <a:lnTo>
                  <a:pt x="14077488" y="6410565"/>
                </a:lnTo>
                <a:cubicBezTo>
                  <a:pt x="14113994" y="6410565"/>
                  <a:pt x="14147320" y="6432227"/>
                  <a:pt x="14161784" y="6465854"/>
                </a:cubicBezTo>
                <a:lnTo>
                  <a:pt x="14534492" y="7326242"/>
                </a:lnTo>
                <a:lnTo>
                  <a:pt x="13940932" y="7326242"/>
                </a:lnTo>
                <a:close/>
                <a:moveTo>
                  <a:pt x="12791752" y="6410565"/>
                </a:moveTo>
                <a:lnTo>
                  <a:pt x="13324724" y="6410565"/>
                </a:lnTo>
                <a:lnTo>
                  <a:pt x="13325028" y="6410565"/>
                </a:lnTo>
                <a:cubicBezTo>
                  <a:pt x="13361532" y="6410565"/>
                  <a:pt x="13394858" y="6432227"/>
                  <a:pt x="13409324" y="6465854"/>
                </a:cubicBezTo>
                <a:lnTo>
                  <a:pt x="13782032" y="7326242"/>
                </a:lnTo>
                <a:lnTo>
                  <a:pt x="13188472" y="7326242"/>
                </a:lnTo>
                <a:close/>
                <a:moveTo>
                  <a:pt x="12039292" y="6410565"/>
                </a:moveTo>
                <a:lnTo>
                  <a:pt x="12572264" y="6410565"/>
                </a:lnTo>
                <a:lnTo>
                  <a:pt x="12572566" y="6410565"/>
                </a:lnTo>
                <a:cubicBezTo>
                  <a:pt x="12609072" y="6410565"/>
                  <a:pt x="12642396" y="6432227"/>
                  <a:pt x="12656864" y="6465854"/>
                </a:cubicBezTo>
                <a:lnTo>
                  <a:pt x="13029572" y="7326242"/>
                </a:lnTo>
                <a:lnTo>
                  <a:pt x="12436010" y="7326242"/>
                </a:lnTo>
                <a:close/>
                <a:moveTo>
                  <a:pt x="11286832" y="6410565"/>
                </a:moveTo>
                <a:lnTo>
                  <a:pt x="11819804" y="6410565"/>
                </a:lnTo>
                <a:lnTo>
                  <a:pt x="11820106" y="6410565"/>
                </a:lnTo>
                <a:cubicBezTo>
                  <a:pt x="11856612" y="6410565"/>
                  <a:pt x="11889936" y="6432227"/>
                  <a:pt x="11904404" y="6465854"/>
                </a:cubicBezTo>
                <a:lnTo>
                  <a:pt x="12277112" y="7326242"/>
                </a:lnTo>
                <a:lnTo>
                  <a:pt x="11683550" y="7326242"/>
                </a:lnTo>
                <a:close/>
                <a:moveTo>
                  <a:pt x="10534372" y="6410565"/>
                </a:moveTo>
                <a:lnTo>
                  <a:pt x="11067344" y="6410565"/>
                </a:lnTo>
                <a:lnTo>
                  <a:pt x="11067646" y="6410565"/>
                </a:lnTo>
                <a:cubicBezTo>
                  <a:pt x="11104152" y="6410565"/>
                  <a:pt x="11137476" y="6432227"/>
                  <a:pt x="11151944" y="6465854"/>
                </a:cubicBezTo>
                <a:lnTo>
                  <a:pt x="11524652" y="7326242"/>
                </a:lnTo>
                <a:lnTo>
                  <a:pt x="10931090" y="7326242"/>
                </a:lnTo>
                <a:close/>
                <a:moveTo>
                  <a:pt x="9781912" y="6410565"/>
                </a:moveTo>
                <a:lnTo>
                  <a:pt x="10314882" y="6410565"/>
                </a:lnTo>
                <a:lnTo>
                  <a:pt x="10315184" y="6410565"/>
                </a:lnTo>
                <a:cubicBezTo>
                  <a:pt x="10351692" y="6410565"/>
                  <a:pt x="10385016" y="6432227"/>
                  <a:pt x="10399480" y="6465854"/>
                </a:cubicBezTo>
                <a:lnTo>
                  <a:pt x="10772190" y="7326242"/>
                </a:lnTo>
                <a:lnTo>
                  <a:pt x="10178628" y="7326242"/>
                </a:lnTo>
                <a:close/>
                <a:moveTo>
                  <a:pt x="9029450" y="6410565"/>
                </a:moveTo>
                <a:lnTo>
                  <a:pt x="9562422" y="6410565"/>
                </a:lnTo>
                <a:lnTo>
                  <a:pt x="9562724" y="6410565"/>
                </a:lnTo>
                <a:cubicBezTo>
                  <a:pt x="9599230" y="6410565"/>
                  <a:pt x="9632556" y="6432227"/>
                  <a:pt x="9647020" y="6465854"/>
                </a:cubicBezTo>
                <a:lnTo>
                  <a:pt x="10019728" y="7326242"/>
                </a:lnTo>
                <a:lnTo>
                  <a:pt x="9426168" y="7326242"/>
                </a:lnTo>
                <a:close/>
                <a:moveTo>
                  <a:pt x="8277064" y="6410565"/>
                </a:moveTo>
                <a:lnTo>
                  <a:pt x="8810036" y="6410565"/>
                </a:lnTo>
                <a:lnTo>
                  <a:pt x="8810340" y="6410565"/>
                </a:lnTo>
                <a:cubicBezTo>
                  <a:pt x="8846844" y="6410565"/>
                  <a:pt x="8880170" y="6432227"/>
                  <a:pt x="8894636" y="6465854"/>
                </a:cubicBezTo>
                <a:lnTo>
                  <a:pt x="9267344" y="7326242"/>
                </a:lnTo>
                <a:lnTo>
                  <a:pt x="8673784" y="7326242"/>
                </a:lnTo>
                <a:close/>
                <a:moveTo>
                  <a:pt x="7524604" y="6410565"/>
                </a:moveTo>
                <a:lnTo>
                  <a:pt x="8057576" y="6410565"/>
                </a:lnTo>
                <a:lnTo>
                  <a:pt x="8057880" y="6410565"/>
                </a:lnTo>
                <a:cubicBezTo>
                  <a:pt x="8094384" y="6410565"/>
                  <a:pt x="8127710" y="6432227"/>
                  <a:pt x="8142176" y="6465854"/>
                </a:cubicBezTo>
                <a:lnTo>
                  <a:pt x="8514884" y="7326242"/>
                </a:lnTo>
                <a:lnTo>
                  <a:pt x="7921324" y="7326242"/>
                </a:lnTo>
                <a:close/>
                <a:moveTo>
                  <a:pt x="6772144" y="6410565"/>
                </a:moveTo>
                <a:lnTo>
                  <a:pt x="7305116" y="6410565"/>
                </a:lnTo>
                <a:lnTo>
                  <a:pt x="7305420" y="6410565"/>
                </a:lnTo>
                <a:cubicBezTo>
                  <a:pt x="7341924" y="6410565"/>
                  <a:pt x="7375250" y="6432227"/>
                  <a:pt x="7389716" y="6465854"/>
                </a:cubicBezTo>
                <a:lnTo>
                  <a:pt x="7762424" y="7326242"/>
                </a:lnTo>
                <a:lnTo>
                  <a:pt x="7168864" y="7326242"/>
                </a:lnTo>
                <a:close/>
                <a:moveTo>
                  <a:pt x="6019684" y="6410565"/>
                </a:moveTo>
                <a:lnTo>
                  <a:pt x="6552656" y="6410565"/>
                </a:lnTo>
                <a:lnTo>
                  <a:pt x="6552958" y="6410565"/>
                </a:lnTo>
                <a:cubicBezTo>
                  <a:pt x="6589464" y="6410565"/>
                  <a:pt x="6622788" y="6432227"/>
                  <a:pt x="6637256" y="6465854"/>
                </a:cubicBezTo>
                <a:lnTo>
                  <a:pt x="7009964" y="7326242"/>
                </a:lnTo>
                <a:lnTo>
                  <a:pt x="6416402" y="7326242"/>
                </a:lnTo>
                <a:close/>
                <a:moveTo>
                  <a:pt x="5267224" y="6410565"/>
                </a:moveTo>
                <a:lnTo>
                  <a:pt x="5800194" y="6410565"/>
                </a:lnTo>
                <a:lnTo>
                  <a:pt x="5800496" y="6410565"/>
                </a:lnTo>
                <a:cubicBezTo>
                  <a:pt x="5837004" y="6410565"/>
                  <a:pt x="5870328" y="6432227"/>
                  <a:pt x="5884792" y="6465854"/>
                </a:cubicBezTo>
                <a:lnTo>
                  <a:pt x="6257502" y="7326242"/>
                </a:lnTo>
                <a:lnTo>
                  <a:pt x="5663940" y="7326242"/>
                </a:lnTo>
                <a:close/>
                <a:moveTo>
                  <a:pt x="4514764" y="6410565"/>
                </a:moveTo>
                <a:lnTo>
                  <a:pt x="5047734" y="6410565"/>
                </a:lnTo>
                <a:lnTo>
                  <a:pt x="5048036" y="6410565"/>
                </a:lnTo>
                <a:cubicBezTo>
                  <a:pt x="5084544" y="6410565"/>
                  <a:pt x="5117868" y="6432227"/>
                  <a:pt x="5132334" y="6465854"/>
                </a:cubicBezTo>
                <a:lnTo>
                  <a:pt x="5505042" y="7326242"/>
                </a:lnTo>
                <a:lnTo>
                  <a:pt x="4911480" y="7326242"/>
                </a:lnTo>
                <a:close/>
                <a:moveTo>
                  <a:pt x="3762302" y="6410565"/>
                </a:moveTo>
                <a:lnTo>
                  <a:pt x="4295272" y="6410565"/>
                </a:lnTo>
                <a:lnTo>
                  <a:pt x="4295576" y="6410565"/>
                </a:lnTo>
                <a:cubicBezTo>
                  <a:pt x="4332082" y="6410565"/>
                  <a:pt x="4365408" y="6432227"/>
                  <a:pt x="4379872" y="6465854"/>
                </a:cubicBezTo>
                <a:lnTo>
                  <a:pt x="4752580" y="7326242"/>
                </a:lnTo>
                <a:lnTo>
                  <a:pt x="4159020" y="7326242"/>
                </a:lnTo>
                <a:close/>
                <a:moveTo>
                  <a:pt x="3009842" y="6410565"/>
                </a:moveTo>
                <a:lnTo>
                  <a:pt x="3542812" y="6410565"/>
                </a:lnTo>
                <a:lnTo>
                  <a:pt x="3543116" y="6410565"/>
                </a:lnTo>
                <a:cubicBezTo>
                  <a:pt x="3579622" y="6410565"/>
                  <a:pt x="3612948" y="6432227"/>
                  <a:pt x="3627412" y="6465854"/>
                </a:cubicBezTo>
                <a:lnTo>
                  <a:pt x="4000120" y="7326242"/>
                </a:lnTo>
                <a:lnTo>
                  <a:pt x="3406560" y="7326242"/>
                </a:lnTo>
                <a:close/>
                <a:moveTo>
                  <a:pt x="2257380" y="6410565"/>
                </a:moveTo>
                <a:lnTo>
                  <a:pt x="2790352" y="6410565"/>
                </a:lnTo>
                <a:lnTo>
                  <a:pt x="2790656" y="6410565"/>
                </a:lnTo>
                <a:cubicBezTo>
                  <a:pt x="2827160" y="6410565"/>
                  <a:pt x="2860486" y="6432227"/>
                  <a:pt x="2874952" y="6465854"/>
                </a:cubicBezTo>
                <a:lnTo>
                  <a:pt x="3247660" y="7326242"/>
                </a:lnTo>
                <a:lnTo>
                  <a:pt x="2654100" y="7326242"/>
                </a:lnTo>
                <a:close/>
                <a:moveTo>
                  <a:pt x="1504920" y="6410565"/>
                </a:moveTo>
                <a:lnTo>
                  <a:pt x="2037892" y="6410565"/>
                </a:lnTo>
                <a:lnTo>
                  <a:pt x="2038196" y="6410565"/>
                </a:lnTo>
                <a:cubicBezTo>
                  <a:pt x="2074700" y="6410565"/>
                  <a:pt x="2108024" y="6432227"/>
                  <a:pt x="2122492" y="6465854"/>
                </a:cubicBezTo>
                <a:lnTo>
                  <a:pt x="2495200" y="7326242"/>
                </a:lnTo>
                <a:lnTo>
                  <a:pt x="1901640" y="7326242"/>
                </a:lnTo>
                <a:close/>
                <a:moveTo>
                  <a:pt x="752460" y="6410565"/>
                </a:moveTo>
                <a:lnTo>
                  <a:pt x="1285432" y="6410565"/>
                </a:lnTo>
                <a:lnTo>
                  <a:pt x="1285734" y="6410565"/>
                </a:lnTo>
                <a:cubicBezTo>
                  <a:pt x="1322240" y="6410565"/>
                  <a:pt x="1355564" y="6432227"/>
                  <a:pt x="1370032" y="6465854"/>
                </a:cubicBezTo>
                <a:lnTo>
                  <a:pt x="1742740" y="7326242"/>
                </a:lnTo>
                <a:lnTo>
                  <a:pt x="1149176" y="7326242"/>
                </a:lnTo>
                <a:close/>
                <a:moveTo>
                  <a:pt x="0" y="6410565"/>
                </a:moveTo>
                <a:lnTo>
                  <a:pt x="532971" y="6410565"/>
                </a:lnTo>
                <a:lnTo>
                  <a:pt x="533274" y="6410565"/>
                </a:lnTo>
                <a:cubicBezTo>
                  <a:pt x="569780" y="6410565"/>
                  <a:pt x="603105" y="6432227"/>
                  <a:pt x="617571" y="6465854"/>
                </a:cubicBezTo>
                <a:lnTo>
                  <a:pt x="990280" y="7326242"/>
                </a:lnTo>
                <a:lnTo>
                  <a:pt x="396718" y="7326242"/>
                </a:lnTo>
                <a:close/>
                <a:moveTo>
                  <a:pt x="14296902" y="5494131"/>
                </a:moveTo>
                <a:lnTo>
                  <a:pt x="14630400" y="5494131"/>
                </a:lnTo>
                <a:lnTo>
                  <a:pt x="14630400" y="6263888"/>
                </a:lnTo>
                <a:close/>
                <a:moveTo>
                  <a:pt x="13544592" y="5494131"/>
                </a:moveTo>
                <a:lnTo>
                  <a:pt x="13981452" y="5494131"/>
                </a:lnTo>
                <a:lnTo>
                  <a:pt x="13981528" y="5494131"/>
                </a:lnTo>
                <a:lnTo>
                  <a:pt x="13981754" y="5494131"/>
                </a:lnTo>
                <a:cubicBezTo>
                  <a:pt x="14018260" y="5494131"/>
                  <a:pt x="14051584" y="5515793"/>
                  <a:pt x="14066050" y="5549420"/>
                </a:cubicBezTo>
                <a:lnTo>
                  <a:pt x="14438760" y="6409808"/>
                </a:lnTo>
                <a:lnTo>
                  <a:pt x="13941310" y="6409808"/>
                </a:lnTo>
                <a:close/>
                <a:moveTo>
                  <a:pt x="12792360" y="5494131"/>
                </a:moveTo>
                <a:lnTo>
                  <a:pt x="13229216" y="5494131"/>
                </a:lnTo>
                <a:lnTo>
                  <a:pt x="13229292" y="5494131"/>
                </a:lnTo>
                <a:lnTo>
                  <a:pt x="13229520" y="5494131"/>
                </a:lnTo>
                <a:cubicBezTo>
                  <a:pt x="13266028" y="5494131"/>
                  <a:pt x="13299352" y="5515793"/>
                  <a:pt x="13313816" y="5549420"/>
                </a:cubicBezTo>
                <a:lnTo>
                  <a:pt x="13686526" y="6409808"/>
                </a:lnTo>
                <a:lnTo>
                  <a:pt x="13189076" y="6409808"/>
                </a:lnTo>
                <a:close/>
                <a:moveTo>
                  <a:pt x="12040048" y="5494131"/>
                </a:moveTo>
                <a:lnTo>
                  <a:pt x="12476908" y="5494131"/>
                </a:lnTo>
                <a:lnTo>
                  <a:pt x="12476984" y="5494131"/>
                </a:lnTo>
                <a:lnTo>
                  <a:pt x="12477212" y="5494131"/>
                </a:lnTo>
                <a:cubicBezTo>
                  <a:pt x="12513716" y="5494131"/>
                  <a:pt x="12547042" y="5515793"/>
                  <a:pt x="12561508" y="5549420"/>
                </a:cubicBezTo>
                <a:lnTo>
                  <a:pt x="12934216" y="6409808"/>
                </a:lnTo>
                <a:lnTo>
                  <a:pt x="12436768" y="6409808"/>
                </a:lnTo>
                <a:close/>
                <a:moveTo>
                  <a:pt x="11287740" y="5494131"/>
                </a:moveTo>
                <a:lnTo>
                  <a:pt x="11724600" y="5494131"/>
                </a:lnTo>
                <a:lnTo>
                  <a:pt x="11724676" y="5494131"/>
                </a:lnTo>
                <a:lnTo>
                  <a:pt x="11724904" y="5494131"/>
                </a:lnTo>
                <a:cubicBezTo>
                  <a:pt x="11761408" y="5494131"/>
                  <a:pt x="11794734" y="5515793"/>
                  <a:pt x="11809200" y="5549420"/>
                </a:cubicBezTo>
                <a:lnTo>
                  <a:pt x="12181908" y="6409808"/>
                </a:lnTo>
                <a:lnTo>
                  <a:pt x="11684460" y="6409808"/>
                </a:lnTo>
                <a:close/>
                <a:moveTo>
                  <a:pt x="10535432" y="5494131"/>
                </a:moveTo>
                <a:lnTo>
                  <a:pt x="10972290" y="5494131"/>
                </a:lnTo>
                <a:lnTo>
                  <a:pt x="10972366" y="5494131"/>
                </a:lnTo>
                <a:lnTo>
                  <a:pt x="10972594" y="5494131"/>
                </a:lnTo>
                <a:cubicBezTo>
                  <a:pt x="11009100" y="5494131"/>
                  <a:pt x="11042424" y="5515793"/>
                  <a:pt x="11056890" y="5549420"/>
                </a:cubicBezTo>
                <a:lnTo>
                  <a:pt x="11429600" y="6409808"/>
                </a:lnTo>
                <a:lnTo>
                  <a:pt x="10932150" y="6409808"/>
                </a:lnTo>
                <a:close/>
                <a:moveTo>
                  <a:pt x="9783122" y="5494131"/>
                </a:moveTo>
                <a:lnTo>
                  <a:pt x="10219980" y="5494131"/>
                </a:lnTo>
                <a:lnTo>
                  <a:pt x="10220056" y="5494131"/>
                </a:lnTo>
                <a:lnTo>
                  <a:pt x="10220284" y="5494131"/>
                </a:lnTo>
                <a:cubicBezTo>
                  <a:pt x="10256790" y="5494131"/>
                  <a:pt x="10290116" y="5515793"/>
                  <a:pt x="10304580" y="5549420"/>
                </a:cubicBezTo>
                <a:lnTo>
                  <a:pt x="10677288" y="6409808"/>
                </a:lnTo>
                <a:lnTo>
                  <a:pt x="10179840" y="6409808"/>
                </a:lnTo>
                <a:close/>
                <a:moveTo>
                  <a:pt x="9030888" y="5494131"/>
                </a:moveTo>
                <a:lnTo>
                  <a:pt x="9467748" y="5494131"/>
                </a:lnTo>
                <a:lnTo>
                  <a:pt x="9467824" y="5494131"/>
                </a:lnTo>
                <a:lnTo>
                  <a:pt x="9468052" y="5494131"/>
                </a:lnTo>
                <a:cubicBezTo>
                  <a:pt x="9504556" y="5494131"/>
                  <a:pt x="9537880" y="5515793"/>
                  <a:pt x="9552348" y="5549420"/>
                </a:cubicBezTo>
                <a:lnTo>
                  <a:pt x="9925056" y="6409808"/>
                </a:lnTo>
                <a:lnTo>
                  <a:pt x="9427608" y="6409808"/>
                </a:lnTo>
                <a:close/>
                <a:moveTo>
                  <a:pt x="8278580" y="5494131"/>
                </a:moveTo>
                <a:lnTo>
                  <a:pt x="8715440" y="5494131"/>
                </a:lnTo>
                <a:lnTo>
                  <a:pt x="8715516" y="5494131"/>
                </a:lnTo>
                <a:lnTo>
                  <a:pt x="8715744" y="5494131"/>
                </a:lnTo>
                <a:cubicBezTo>
                  <a:pt x="8752248" y="5494131"/>
                  <a:pt x="8785572" y="5515793"/>
                  <a:pt x="8800040" y="5549420"/>
                </a:cubicBezTo>
                <a:lnTo>
                  <a:pt x="9172748" y="6409808"/>
                </a:lnTo>
                <a:lnTo>
                  <a:pt x="8675300" y="6409808"/>
                </a:lnTo>
                <a:close/>
                <a:moveTo>
                  <a:pt x="7526272" y="5494131"/>
                </a:moveTo>
                <a:lnTo>
                  <a:pt x="7963130" y="5494131"/>
                </a:lnTo>
                <a:lnTo>
                  <a:pt x="7963206" y="5494131"/>
                </a:lnTo>
                <a:lnTo>
                  <a:pt x="7963432" y="5494131"/>
                </a:lnTo>
                <a:cubicBezTo>
                  <a:pt x="7999940" y="5494131"/>
                  <a:pt x="8033264" y="5515793"/>
                  <a:pt x="8047728" y="5549420"/>
                </a:cubicBezTo>
                <a:lnTo>
                  <a:pt x="8420438" y="6409808"/>
                </a:lnTo>
                <a:lnTo>
                  <a:pt x="7922988" y="6409808"/>
                </a:lnTo>
                <a:close/>
                <a:moveTo>
                  <a:pt x="6773962" y="5494131"/>
                </a:moveTo>
                <a:lnTo>
                  <a:pt x="7210820" y="5494131"/>
                </a:lnTo>
                <a:lnTo>
                  <a:pt x="7210896" y="5494131"/>
                </a:lnTo>
                <a:lnTo>
                  <a:pt x="7211124" y="5494131"/>
                </a:lnTo>
                <a:cubicBezTo>
                  <a:pt x="7247630" y="5494131"/>
                  <a:pt x="7280956" y="5515793"/>
                  <a:pt x="7295420" y="5549420"/>
                </a:cubicBezTo>
                <a:lnTo>
                  <a:pt x="7668128" y="6409808"/>
                </a:lnTo>
                <a:lnTo>
                  <a:pt x="7170680" y="6409808"/>
                </a:lnTo>
                <a:close/>
                <a:moveTo>
                  <a:pt x="6021728" y="5494131"/>
                </a:moveTo>
                <a:lnTo>
                  <a:pt x="6458588" y="5494131"/>
                </a:lnTo>
                <a:lnTo>
                  <a:pt x="6458664" y="5494131"/>
                </a:lnTo>
                <a:lnTo>
                  <a:pt x="6458892" y="5494131"/>
                </a:lnTo>
                <a:cubicBezTo>
                  <a:pt x="6495396" y="5494131"/>
                  <a:pt x="6528722" y="5515793"/>
                  <a:pt x="6543188" y="5549420"/>
                </a:cubicBezTo>
                <a:lnTo>
                  <a:pt x="6915896" y="6409808"/>
                </a:lnTo>
                <a:lnTo>
                  <a:pt x="6418448" y="6409808"/>
                </a:lnTo>
                <a:close/>
                <a:moveTo>
                  <a:pt x="5269420" y="5494131"/>
                </a:moveTo>
                <a:lnTo>
                  <a:pt x="5706280" y="5494131"/>
                </a:lnTo>
                <a:lnTo>
                  <a:pt x="5706356" y="5494131"/>
                </a:lnTo>
                <a:lnTo>
                  <a:pt x="5706582" y="5494131"/>
                </a:lnTo>
                <a:cubicBezTo>
                  <a:pt x="5743088" y="5494131"/>
                  <a:pt x="5776412" y="5515793"/>
                  <a:pt x="5790880" y="5549420"/>
                </a:cubicBezTo>
                <a:lnTo>
                  <a:pt x="6163588" y="6409808"/>
                </a:lnTo>
                <a:lnTo>
                  <a:pt x="5666138" y="6409808"/>
                </a:lnTo>
                <a:close/>
                <a:moveTo>
                  <a:pt x="4517110" y="5494131"/>
                </a:moveTo>
                <a:lnTo>
                  <a:pt x="4953968" y="5494131"/>
                </a:lnTo>
                <a:lnTo>
                  <a:pt x="4954044" y="5494131"/>
                </a:lnTo>
                <a:lnTo>
                  <a:pt x="4954272" y="5494131"/>
                </a:lnTo>
                <a:cubicBezTo>
                  <a:pt x="4990778" y="5494131"/>
                  <a:pt x="5024104" y="5515793"/>
                  <a:pt x="5038568" y="5549420"/>
                </a:cubicBezTo>
                <a:lnTo>
                  <a:pt x="5411276" y="6409808"/>
                </a:lnTo>
                <a:lnTo>
                  <a:pt x="4913828" y="6409808"/>
                </a:lnTo>
                <a:close/>
                <a:moveTo>
                  <a:pt x="3764800" y="5494131"/>
                </a:moveTo>
                <a:lnTo>
                  <a:pt x="4201660" y="5494131"/>
                </a:lnTo>
                <a:lnTo>
                  <a:pt x="4201736" y="5494131"/>
                </a:lnTo>
                <a:lnTo>
                  <a:pt x="4201964" y="5494131"/>
                </a:lnTo>
                <a:cubicBezTo>
                  <a:pt x="4238468" y="5494131"/>
                  <a:pt x="4271794" y="5515793"/>
                  <a:pt x="4286260" y="5549420"/>
                </a:cubicBezTo>
                <a:lnTo>
                  <a:pt x="4658968" y="6409808"/>
                </a:lnTo>
                <a:lnTo>
                  <a:pt x="4161520" y="6409808"/>
                </a:lnTo>
                <a:close/>
                <a:moveTo>
                  <a:pt x="3012568" y="5494131"/>
                </a:moveTo>
                <a:lnTo>
                  <a:pt x="3449428" y="5494131"/>
                </a:lnTo>
                <a:lnTo>
                  <a:pt x="3449504" y="5494131"/>
                </a:lnTo>
                <a:lnTo>
                  <a:pt x="3449730" y="5494131"/>
                </a:lnTo>
                <a:cubicBezTo>
                  <a:pt x="3486236" y="5494131"/>
                  <a:pt x="3519560" y="5515793"/>
                  <a:pt x="3534026" y="5549420"/>
                </a:cubicBezTo>
                <a:lnTo>
                  <a:pt x="3906736" y="6409808"/>
                </a:lnTo>
                <a:lnTo>
                  <a:pt x="3409286" y="6409808"/>
                </a:lnTo>
                <a:close/>
                <a:moveTo>
                  <a:pt x="2260260" y="5494131"/>
                </a:moveTo>
                <a:lnTo>
                  <a:pt x="2697118" y="5494131"/>
                </a:lnTo>
                <a:lnTo>
                  <a:pt x="2697194" y="5494131"/>
                </a:lnTo>
                <a:lnTo>
                  <a:pt x="2697420" y="5494131"/>
                </a:lnTo>
                <a:cubicBezTo>
                  <a:pt x="2733928" y="5494131"/>
                  <a:pt x="2767252" y="5515793"/>
                  <a:pt x="2781718" y="5549420"/>
                </a:cubicBezTo>
                <a:lnTo>
                  <a:pt x="3154426" y="6409808"/>
                </a:lnTo>
                <a:lnTo>
                  <a:pt x="2656976" y="6409808"/>
                </a:lnTo>
                <a:close/>
                <a:moveTo>
                  <a:pt x="1507950" y="5494131"/>
                </a:moveTo>
                <a:lnTo>
                  <a:pt x="1944808" y="5494131"/>
                </a:lnTo>
                <a:lnTo>
                  <a:pt x="1944884" y="5494131"/>
                </a:lnTo>
                <a:lnTo>
                  <a:pt x="1945112" y="5494131"/>
                </a:lnTo>
                <a:cubicBezTo>
                  <a:pt x="1981618" y="5494131"/>
                  <a:pt x="2014944" y="5515793"/>
                  <a:pt x="2029408" y="5549420"/>
                </a:cubicBezTo>
                <a:lnTo>
                  <a:pt x="2402116" y="6409808"/>
                </a:lnTo>
                <a:lnTo>
                  <a:pt x="1904668" y="6409808"/>
                </a:lnTo>
                <a:close/>
                <a:moveTo>
                  <a:pt x="755641" y="5494131"/>
                </a:moveTo>
                <a:lnTo>
                  <a:pt x="1192500" y="5494131"/>
                </a:lnTo>
                <a:lnTo>
                  <a:pt x="1192576" y="5494131"/>
                </a:lnTo>
                <a:lnTo>
                  <a:pt x="1192804" y="5494131"/>
                </a:lnTo>
                <a:cubicBezTo>
                  <a:pt x="1229308" y="5494131"/>
                  <a:pt x="1262634" y="5515793"/>
                  <a:pt x="1277100" y="5549420"/>
                </a:cubicBezTo>
                <a:lnTo>
                  <a:pt x="1649808" y="6409808"/>
                </a:lnTo>
                <a:lnTo>
                  <a:pt x="1152358" y="6409808"/>
                </a:lnTo>
                <a:close/>
                <a:moveTo>
                  <a:pt x="3408" y="5494131"/>
                </a:moveTo>
                <a:lnTo>
                  <a:pt x="440267" y="5494131"/>
                </a:lnTo>
                <a:lnTo>
                  <a:pt x="440343" y="5494131"/>
                </a:lnTo>
                <a:lnTo>
                  <a:pt x="440570" y="5494131"/>
                </a:lnTo>
                <a:cubicBezTo>
                  <a:pt x="477076" y="5494131"/>
                  <a:pt x="510401" y="5515793"/>
                  <a:pt x="524867" y="5549420"/>
                </a:cubicBezTo>
                <a:lnTo>
                  <a:pt x="897575" y="6409808"/>
                </a:lnTo>
                <a:lnTo>
                  <a:pt x="400126" y="6409808"/>
                </a:lnTo>
                <a:close/>
                <a:moveTo>
                  <a:pt x="14356962" y="4578454"/>
                </a:moveTo>
                <a:lnTo>
                  <a:pt x="14565622" y="4578454"/>
                </a:lnTo>
                <a:lnTo>
                  <a:pt x="14565696" y="4578454"/>
                </a:lnTo>
                <a:lnTo>
                  <a:pt x="14565924" y="4578454"/>
                </a:lnTo>
                <a:cubicBezTo>
                  <a:pt x="14584178" y="4578454"/>
                  <a:pt x="14601636" y="4583870"/>
                  <a:pt x="14616338" y="4593488"/>
                </a:cubicBezTo>
                <a:lnTo>
                  <a:pt x="14630400" y="4610195"/>
                </a:lnTo>
                <a:lnTo>
                  <a:pt x="14630400" y="5209585"/>
                </a:lnTo>
                <a:close/>
                <a:moveTo>
                  <a:pt x="13606016" y="4578454"/>
                </a:moveTo>
                <a:lnTo>
                  <a:pt x="13814676" y="4578454"/>
                </a:lnTo>
                <a:lnTo>
                  <a:pt x="13814752" y="4578454"/>
                </a:lnTo>
                <a:lnTo>
                  <a:pt x="13814980" y="4578454"/>
                </a:lnTo>
                <a:cubicBezTo>
                  <a:pt x="13851484" y="4578454"/>
                  <a:pt x="13884808" y="4600115"/>
                  <a:pt x="13899276" y="4633743"/>
                </a:cubicBezTo>
                <a:lnTo>
                  <a:pt x="14271984" y="5494131"/>
                </a:lnTo>
                <a:lnTo>
                  <a:pt x="14002734" y="5494131"/>
                </a:lnTo>
                <a:close/>
                <a:moveTo>
                  <a:pt x="12855148" y="4578454"/>
                </a:moveTo>
                <a:lnTo>
                  <a:pt x="13063806" y="4578454"/>
                </a:lnTo>
                <a:lnTo>
                  <a:pt x="13063880" y="4578454"/>
                </a:lnTo>
                <a:lnTo>
                  <a:pt x="13064108" y="4578454"/>
                </a:lnTo>
                <a:cubicBezTo>
                  <a:pt x="13100614" y="4578454"/>
                  <a:pt x="13133940" y="4600115"/>
                  <a:pt x="13148406" y="4633743"/>
                </a:cubicBezTo>
                <a:lnTo>
                  <a:pt x="13521114" y="5494131"/>
                </a:lnTo>
                <a:lnTo>
                  <a:pt x="13251864" y="5494131"/>
                </a:lnTo>
                <a:close/>
                <a:moveTo>
                  <a:pt x="12104200" y="4578454"/>
                </a:moveTo>
                <a:lnTo>
                  <a:pt x="12312860" y="4578454"/>
                </a:lnTo>
                <a:lnTo>
                  <a:pt x="12312936" y="4578454"/>
                </a:lnTo>
                <a:lnTo>
                  <a:pt x="12313164" y="4578454"/>
                </a:lnTo>
                <a:cubicBezTo>
                  <a:pt x="12349668" y="4578454"/>
                  <a:pt x="12382992" y="4600115"/>
                  <a:pt x="12397460" y="4633743"/>
                </a:cubicBezTo>
                <a:lnTo>
                  <a:pt x="12770168" y="5494131"/>
                </a:lnTo>
                <a:lnTo>
                  <a:pt x="12500920" y="5494131"/>
                </a:lnTo>
                <a:close/>
                <a:moveTo>
                  <a:pt x="11353330" y="4578454"/>
                </a:moveTo>
                <a:lnTo>
                  <a:pt x="11561988" y="4578454"/>
                </a:lnTo>
                <a:lnTo>
                  <a:pt x="11562064" y="4578454"/>
                </a:lnTo>
                <a:lnTo>
                  <a:pt x="11562292" y="4578454"/>
                </a:lnTo>
                <a:cubicBezTo>
                  <a:pt x="11598798" y="4578454"/>
                  <a:pt x="11632122" y="4600115"/>
                  <a:pt x="11646588" y="4633743"/>
                </a:cubicBezTo>
                <a:lnTo>
                  <a:pt x="12019296" y="5494131"/>
                </a:lnTo>
                <a:lnTo>
                  <a:pt x="11750048" y="5494131"/>
                </a:lnTo>
                <a:close/>
                <a:moveTo>
                  <a:pt x="10602384" y="4578454"/>
                </a:moveTo>
                <a:lnTo>
                  <a:pt x="10811044" y="4578454"/>
                </a:lnTo>
                <a:lnTo>
                  <a:pt x="10811120" y="4578454"/>
                </a:lnTo>
                <a:lnTo>
                  <a:pt x="10811346" y="4578454"/>
                </a:lnTo>
                <a:cubicBezTo>
                  <a:pt x="10847852" y="4578454"/>
                  <a:pt x="10881176" y="4600115"/>
                  <a:pt x="10895644" y="4633743"/>
                </a:cubicBezTo>
                <a:lnTo>
                  <a:pt x="11268352" y="5494131"/>
                </a:lnTo>
                <a:lnTo>
                  <a:pt x="10999102" y="5494131"/>
                </a:lnTo>
                <a:close/>
                <a:moveTo>
                  <a:pt x="9851514" y="4578454"/>
                </a:moveTo>
                <a:lnTo>
                  <a:pt x="10060174" y="4578454"/>
                </a:lnTo>
                <a:lnTo>
                  <a:pt x="10060248" y="4578454"/>
                </a:lnTo>
                <a:lnTo>
                  <a:pt x="10060476" y="4578454"/>
                </a:lnTo>
                <a:cubicBezTo>
                  <a:pt x="10096982" y="4578454"/>
                  <a:pt x="10130308" y="4600115"/>
                  <a:pt x="10144772" y="4633743"/>
                </a:cubicBezTo>
                <a:lnTo>
                  <a:pt x="10517482" y="5494131"/>
                </a:lnTo>
                <a:lnTo>
                  <a:pt x="10248232" y="5494131"/>
                </a:lnTo>
                <a:close/>
                <a:moveTo>
                  <a:pt x="9100568" y="4578454"/>
                </a:moveTo>
                <a:lnTo>
                  <a:pt x="9309228" y="4578454"/>
                </a:lnTo>
                <a:lnTo>
                  <a:pt x="9309304" y="4578454"/>
                </a:lnTo>
                <a:lnTo>
                  <a:pt x="9309532" y="4578454"/>
                </a:lnTo>
                <a:cubicBezTo>
                  <a:pt x="9346036" y="4578454"/>
                  <a:pt x="9379360" y="4600115"/>
                  <a:pt x="9393828" y="4633743"/>
                </a:cubicBezTo>
                <a:lnTo>
                  <a:pt x="9766536" y="5494131"/>
                </a:lnTo>
                <a:lnTo>
                  <a:pt x="9497286" y="5494131"/>
                </a:lnTo>
                <a:close/>
                <a:moveTo>
                  <a:pt x="8349698" y="4578454"/>
                </a:moveTo>
                <a:lnTo>
                  <a:pt x="8558358" y="4578454"/>
                </a:lnTo>
                <a:lnTo>
                  <a:pt x="8558432" y="4578454"/>
                </a:lnTo>
                <a:lnTo>
                  <a:pt x="8558660" y="4578454"/>
                </a:lnTo>
                <a:cubicBezTo>
                  <a:pt x="8595166" y="4578454"/>
                  <a:pt x="8628492" y="4600115"/>
                  <a:pt x="8642958" y="4633743"/>
                </a:cubicBezTo>
                <a:lnTo>
                  <a:pt x="9015666" y="5494131"/>
                </a:lnTo>
                <a:lnTo>
                  <a:pt x="8746416" y="5494131"/>
                </a:lnTo>
                <a:close/>
                <a:moveTo>
                  <a:pt x="7598752" y="4578454"/>
                </a:moveTo>
                <a:lnTo>
                  <a:pt x="7807412" y="4578454"/>
                </a:lnTo>
                <a:lnTo>
                  <a:pt x="7807488" y="4578454"/>
                </a:lnTo>
                <a:lnTo>
                  <a:pt x="7807716" y="4578454"/>
                </a:lnTo>
                <a:cubicBezTo>
                  <a:pt x="7844220" y="4578454"/>
                  <a:pt x="7877546" y="4600115"/>
                  <a:pt x="7892012" y="4633743"/>
                </a:cubicBezTo>
                <a:lnTo>
                  <a:pt x="8264720" y="5494131"/>
                </a:lnTo>
                <a:lnTo>
                  <a:pt x="7995472" y="5494131"/>
                </a:lnTo>
                <a:close/>
                <a:moveTo>
                  <a:pt x="6847884" y="4578454"/>
                </a:moveTo>
                <a:lnTo>
                  <a:pt x="7056542" y="4578454"/>
                </a:lnTo>
                <a:lnTo>
                  <a:pt x="7056618" y="4578454"/>
                </a:lnTo>
                <a:lnTo>
                  <a:pt x="7056844" y="4578454"/>
                </a:lnTo>
                <a:cubicBezTo>
                  <a:pt x="7093352" y="4578454"/>
                  <a:pt x="7126676" y="4600115"/>
                  <a:pt x="7141142" y="4633743"/>
                </a:cubicBezTo>
                <a:lnTo>
                  <a:pt x="7513850" y="5494131"/>
                </a:lnTo>
                <a:lnTo>
                  <a:pt x="7244600" y="5494131"/>
                </a:lnTo>
                <a:close/>
                <a:moveTo>
                  <a:pt x="6096936" y="4578454"/>
                </a:moveTo>
                <a:lnTo>
                  <a:pt x="6305596" y="4578454"/>
                </a:lnTo>
                <a:lnTo>
                  <a:pt x="6305672" y="4578454"/>
                </a:lnTo>
                <a:lnTo>
                  <a:pt x="6305900" y="4578454"/>
                </a:lnTo>
                <a:cubicBezTo>
                  <a:pt x="6342404" y="4578454"/>
                  <a:pt x="6375730" y="4600115"/>
                  <a:pt x="6390196" y="4633743"/>
                </a:cubicBezTo>
                <a:lnTo>
                  <a:pt x="6762904" y="5494131"/>
                </a:lnTo>
                <a:lnTo>
                  <a:pt x="6493656" y="5494131"/>
                </a:lnTo>
                <a:close/>
                <a:moveTo>
                  <a:pt x="5346068" y="4578454"/>
                </a:moveTo>
                <a:lnTo>
                  <a:pt x="5554726" y="4578454"/>
                </a:lnTo>
                <a:lnTo>
                  <a:pt x="5554802" y="4578454"/>
                </a:lnTo>
                <a:lnTo>
                  <a:pt x="5555028" y="4578454"/>
                </a:lnTo>
                <a:cubicBezTo>
                  <a:pt x="5591536" y="4578454"/>
                  <a:pt x="5624860" y="4600115"/>
                  <a:pt x="5639326" y="4633743"/>
                </a:cubicBezTo>
                <a:lnTo>
                  <a:pt x="6012034" y="5494131"/>
                </a:lnTo>
                <a:lnTo>
                  <a:pt x="5742784" y="5494131"/>
                </a:lnTo>
                <a:close/>
                <a:moveTo>
                  <a:pt x="4595120" y="4578454"/>
                </a:moveTo>
                <a:lnTo>
                  <a:pt x="4803780" y="4578454"/>
                </a:lnTo>
                <a:lnTo>
                  <a:pt x="4803856" y="4578454"/>
                </a:lnTo>
                <a:lnTo>
                  <a:pt x="4804084" y="4578454"/>
                </a:lnTo>
                <a:cubicBezTo>
                  <a:pt x="4840588" y="4578454"/>
                  <a:pt x="4873914" y="4600115"/>
                  <a:pt x="4888380" y="4633743"/>
                </a:cubicBezTo>
                <a:lnTo>
                  <a:pt x="5261088" y="5494131"/>
                </a:lnTo>
                <a:lnTo>
                  <a:pt x="4991840" y="5494131"/>
                </a:lnTo>
                <a:close/>
                <a:moveTo>
                  <a:pt x="3844252" y="4578454"/>
                </a:moveTo>
                <a:lnTo>
                  <a:pt x="4052910" y="4578454"/>
                </a:lnTo>
                <a:lnTo>
                  <a:pt x="4052986" y="4578454"/>
                </a:lnTo>
                <a:lnTo>
                  <a:pt x="4053212" y="4578454"/>
                </a:lnTo>
                <a:cubicBezTo>
                  <a:pt x="4089720" y="4578454"/>
                  <a:pt x="4123044" y="4600115"/>
                  <a:pt x="4137510" y="4633743"/>
                </a:cubicBezTo>
                <a:lnTo>
                  <a:pt x="4510218" y="5494131"/>
                </a:lnTo>
                <a:lnTo>
                  <a:pt x="4240968" y="5494131"/>
                </a:lnTo>
                <a:close/>
                <a:moveTo>
                  <a:pt x="3093304" y="4578454"/>
                </a:moveTo>
                <a:lnTo>
                  <a:pt x="3301964" y="4578454"/>
                </a:lnTo>
                <a:lnTo>
                  <a:pt x="3302040" y="4578454"/>
                </a:lnTo>
                <a:lnTo>
                  <a:pt x="3302268" y="4578454"/>
                </a:lnTo>
                <a:cubicBezTo>
                  <a:pt x="3338772" y="4578454"/>
                  <a:pt x="3372098" y="4600115"/>
                  <a:pt x="3386564" y="4633743"/>
                </a:cubicBezTo>
                <a:lnTo>
                  <a:pt x="3759272" y="5494131"/>
                </a:lnTo>
                <a:lnTo>
                  <a:pt x="3490022" y="5494131"/>
                </a:lnTo>
                <a:close/>
                <a:moveTo>
                  <a:pt x="2342436" y="4578454"/>
                </a:moveTo>
                <a:lnTo>
                  <a:pt x="2551094" y="4578454"/>
                </a:lnTo>
                <a:lnTo>
                  <a:pt x="2551170" y="4578454"/>
                </a:lnTo>
                <a:lnTo>
                  <a:pt x="2551396" y="4578454"/>
                </a:lnTo>
                <a:cubicBezTo>
                  <a:pt x="2587904" y="4578454"/>
                  <a:pt x="2621228" y="4600115"/>
                  <a:pt x="2635694" y="4633743"/>
                </a:cubicBezTo>
                <a:lnTo>
                  <a:pt x="3008402" y="5494131"/>
                </a:lnTo>
                <a:lnTo>
                  <a:pt x="2739152" y="5494131"/>
                </a:lnTo>
                <a:close/>
                <a:moveTo>
                  <a:pt x="1591490" y="4578454"/>
                </a:moveTo>
                <a:lnTo>
                  <a:pt x="1800148" y="4578454"/>
                </a:lnTo>
                <a:lnTo>
                  <a:pt x="1800224" y="4578454"/>
                </a:lnTo>
                <a:lnTo>
                  <a:pt x="1800452" y="4578454"/>
                </a:lnTo>
                <a:cubicBezTo>
                  <a:pt x="1836958" y="4578454"/>
                  <a:pt x="1870284" y="4600115"/>
                  <a:pt x="1884748" y="4633743"/>
                </a:cubicBezTo>
                <a:lnTo>
                  <a:pt x="2257456" y="5494131"/>
                </a:lnTo>
                <a:lnTo>
                  <a:pt x="1988208" y="5494131"/>
                </a:lnTo>
                <a:close/>
                <a:moveTo>
                  <a:pt x="840619" y="4578454"/>
                </a:moveTo>
                <a:lnTo>
                  <a:pt x="1049278" y="4578454"/>
                </a:lnTo>
                <a:lnTo>
                  <a:pt x="1049354" y="4578454"/>
                </a:lnTo>
                <a:lnTo>
                  <a:pt x="1049580" y="4578454"/>
                </a:lnTo>
                <a:cubicBezTo>
                  <a:pt x="1086088" y="4578454"/>
                  <a:pt x="1119412" y="4600115"/>
                  <a:pt x="1133878" y="4633743"/>
                </a:cubicBezTo>
                <a:lnTo>
                  <a:pt x="1506586" y="5494131"/>
                </a:lnTo>
                <a:lnTo>
                  <a:pt x="1237336" y="5494131"/>
                </a:lnTo>
                <a:close/>
                <a:moveTo>
                  <a:pt x="89674" y="4578454"/>
                </a:moveTo>
                <a:lnTo>
                  <a:pt x="298333" y="4578454"/>
                </a:lnTo>
                <a:lnTo>
                  <a:pt x="298409" y="4578454"/>
                </a:lnTo>
                <a:lnTo>
                  <a:pt x="298636" y="4578454"/>
                </a:lnTo>
                <a:cubicBezTo>
                  <a:pt x="335142" y="4578454"/>
                  <a:pt x="368467" y="4600115"/>
                  <a:pt x="382933" y="4633743"/>
                </a:cubicBezTo>
                <a:lnTo>
                  <a:pt x="755641" y="5494131"/>
                </a:lnTo>
                <a:lnTo>
                  <a:pt x="486392" y="5494131"/>
                </a:lnTo>
                <a:close/>
                <a:moveTo>
                  <a:pt x="14367640" y="3662797"/>
                </a:moveTo>
                <a:lnTo>
                  <a:pt x="14576300" y="3662797"/>
                </a:lnTo>
                <a:lnTo>
                  <a:pt x="14576376" y="3662797"/>
                </a:lnTo>
                <a:lnTo>
                  <a:pt x="14576604" y="3662797"/>
                </a:lnTo>
                <a:cubicBezTo>
                  <a:pt x="14594856" y="3662797"/>
                  <a:pt x="14612314" y="3668213"/>
                  <a:pt x="14627016" y="3677830"/>
                </a:cubicBezTo>
                <a:lnTo>
                  <a:pt x="14630400" y="3681849"/>
                </a:lnTo>
                <a:lnTo>
                  <a:pt x="14630400" y="4269259"/>
                </a:lnTo>
                <a:close/>
                <a:moveTo>
                  <a:pt x="10604202" y="3662790"/>
                </a:moveTo>
                <a:lnTo>
                  <a:pt x="10812862" y="3662790"/>
                </a:lnTo>
                <a:lnTo>
                  <a:pt x="10812936" y="3662790"/>
                </a:lnTo>
                <a:lnTo>
                  <a:pt x="10813164" y="3662790"/>
                </a:lnTo>
                <a:cubicBezTo>
                  <a:pt x="10849670" y="3662790"/>
                  <a:pt x="10882996" y="3684448"/>
                  <a:pt x="10897460" y="3718076"/>
                </a:cubicBezTo>
                <a:lnTo>
                  <a:pt x="11270170" y="4578454"/>
                </a:lnTo>
                <a:lnTo>
                  <a:pt x="11000920" y="4578454"/>
                </a:lnTo>
                <a:close/>
                <a:moveTo>
                  <a:pt x="9851438" y="3662790"/>
                </a:moveTo>
                <a:lnTo>
                  <a:pt x="10060098" y="3662790"/>
                </a:lnTo>
                <a:lnTo>
                  <a:pt x="10060172" y="3662790"/>
                </a:lnTo>
                <a:lnTo>
                  <a:pt x="10060400" y="3662790"/>
                </a:lnTo>
                <a:cubicBezTo>
                  <a:pt x="10096906" y="3662790"/>
                  <a:pt x="10130232" y="3684448"/>
                  <a:pt x="10144696" y="3718076"/>
                </a:cubicBezTo>
                <a:lnTo>
                  <a:pt x="10517406" y="4578454"/>
                </a:lnTo>
                <a:lnTo>
                  <a:pt x="10248156" y="4578454"/>
                </a:lnTo>
                <a:close/>
                <a:moveTo>
                  <a:pt x="9098752" y="3662790"/>
                </a:moveTo>
                <a:lnTo>
                  <a:pt x="9307412" y="3662790"/>
                </a:lnTo>
                <a:lnTo>
                  <a:pt x="9307486" y="3662790"/>
                </a:lnTo>
                <a:lnTo>
                  <a:pt x="9307714" y="3662790"/>
                </a:lnTo>
                <a:cubicBezTo>
                  <a:pt x="9344220" y="3662790"/>
                  <a:pt x="9377544" y="3684448"/>
                  <a:pt x="9392012" y="3718076"/>
                </a:cubicBezTo>
                <a:lnTo>
                  <a:pt x="9764720" y="4578454"/>
                </a:lnTo>
                <a:lnTo>
                  <a:pt x="9495468" y="4578454"/>
                </a:lnTo>
                <a:close/>
                <a:moveTo>
                  <a:pt x="8346064" y="3662790"/>
                </a:moveTo>
                <a:lnTo>
                  <a:pt x="8554724" y="3662790"/>
                </a:lnTo>
                <a:lnTo>
                  <a:pt x="8554798" y="3662790"/>
                </a:lnTo>
                <a:lnTo>
                  <a:pt x="8555026" y="3662790"/>
                </a:lnTo>
                <a:cubicBezTo>
                  <a:pt x="8591532" y="3662790"/>
                  <a:pt x="8624856" y="3684448"/>
                  <a:pt x="8639324" y="3718076"/>
                </a:cubicBezTo>
                <a:lnTo>
                  <a:pt x="9012032" y="4578454"/>
                </a:lnTo>
                <a:lnTo>
                  <a:pt x="8742780" y="4578454"/>
                </a:lnTo>
                <a:close/>
                <a:moveTo>
                  <a:pt x="7593376" y="3662790"/>
                </a:moveTo>
                <a:lnTo>
                  <a:pt x="7802036" y="3662790"/>
                </a:lnTo>
                <a:lnTo>
                  <a:pt x="7802112" y="3662790"/>
                </a:lnTo>
                <a:lnTo>
                  <a:pt x="7802338" y="3662790"/>
                </a:lnTo>
                <a:cubicBezTo>
                  <a:pt x="7838844" y="3662790"/>
                  <a:pt x="7872168" y="3684448"/>
                  <a:pt x="7886636" y="3718076"/>
                </a:cubicBezTo>
                <a:lnTo>
                  <a:pt x="8259344" y="4578454"/>
                </a:lnTo>
                <a:lnTo>
                  <a:pt x="7990092" y="4578454"/>
                </a:lnTo>
                <a:close/>
                <a:moveTo>
                  <a:pt x="6840688" y="3662790"/>
                </a:moveTo>
                <a:lnTo>
                  <a:pt x="7049348" y="3662790"/>
                </a:lnTo>
                <a:lnTo>
                  <a:pt x="7049424" y="3662790"/>
                </a:lnTo>
                <a:lnTo>
                  <a:pt x="7049650" y="3662790"/>
                </a:lnTo>
                <a:cubicBezTo>
                  <a:pt x="7086156" y="3662790"/>
                  <a:pt x="7119480" y="3684448"/>
                  <a:pt x="7133948" y="3718076"/>
                </a:cubicBezTo>
                <a:lnTo>
                  <a:pt x="7506656" y="4578454"/>
                </a:lnTo>
                <a:lnTo>
                  <a:pt x="7237406" y="4578454"/>
                </a:lnTo>
                <a:close/>
                <a:moveTo>
                  <a:pt x="6088000" y="3662790"/>
                </a:moveTo>
                <a:lnTo>
                  <a:pt x="6296660" y="3662790"/>
                </a:lnTo>
                <a:lnTo>
                  <a:pt x="6296736" y="3662790"/>
                </a:lnTo>
                <a:lnTo>
                  <a:pt x="6296962" y="3662790"/>
                </a:lnTo>
                <a:cubicBezTo>
                  <a:pt x="6333468" y="3662790"/>
                  <a:pt x="6366792" y="3684448"/>
                  <a:pt x="6381260" y="3718076"/>
                </a:cubicBezTo>
                <a:lnTo>
                  <a:pt x="6753968" y="4578454"/>
                </a:lnTo>
                <a:lnTo>
                  <a:pt x="6484718" y="4578454"/>
                </a:lnTo>
                <a:close/>
                <a:moveTo>
                  <a:pt x="5335236" y="3662790"/>
                </a:moveTo>
                <a:lnTo>
                  <a:pt x="5543896" y="3662790"/>
                </a:lnTo>
                <a:lnTo>
                  <a:pt x="5543972" y="3662790"/>
                </a:lnTo>
                <a:lnTo>
                  <a:pt x="5544198" y="3662790"/>
                </a:lnTo>
                <a:cubicBezTo>
                  <a:pt x="5580704" y="3662790"/>
                  <a:pt x="5614028" y="3684448"/>
                  <a:pt x="5628496" y="3718076"/>
                </a:cubicBezTo>
                <a:lnTo>
                  <a:pt x="6001204" y="4578454"/>
                </a:lnTo>
                <a:lnTo>
                  <a:pt x="5731954" y="4578454"/>
                </a:lnTo>
                <a:close/>
                <a:moveTo>
                  <a:pt x="4582548" y="3662790"/>
                </a:moveTo>
                <a:lnTo>
                  <a:pt x="4791208" y="3662790"/>
                </a:lnTo>
                <a:lnTo>
                  <a:pt x="4791284" y="3662790"/>
                </a:lnTo>
                <a:lnTo>
                  <a:pt x="4791512" y="3662790"/>
                </a:lnTo>
                <a:cubicBezTo>
                  <a:pt x="4828016" y="3662790"/>
                  <a:pt x="4861342" y="3684448"/>
                  <a:pt x="4875808" y="3718077"/>
                </a:cubicBezTo>
                <a:lnTo>
                  <a:pt x="5248516" y="4578454"/>
                </a:lnTo>
                <a:lnTo>
                  <a:pt x="4979268" y="4578454"/>
                </a:lnTo>
                <a:close/>
                <a:moveTo>
                  <a:pt x="3829860" y="3662790"/>
                </a:moveTo>
                <a:lnTo>
                  <a:pt x="4038520" y="3662790"/>
                </a:lnTo>
                <a:lnTo>
                  <a:pt x="4038596" y="3662790"/>
                </a:lnTo>
                <a:lnTo>
                  <a:pt x="4038824" y="3662790"/>
                </a:lnTo>
                <a:cubicBezTo>
                  <a:pt x="4075328" y="3662790"/>
                  <a:pt x="4108654" y="3684452"/>
                  <a:pt x="4123120" y="3718077"/>
                </a:cubicBezTo>
                <a:lnTo>
                  <a:pt x="4495828" y="4578454"/>
                </a:lnTo>
                <a:lnTo>
                  <a:pt x="4226578" y="4578454"/>
                </a:lnTo>
                <a:close/>
                <a:moveTo>
                  <a:pt x="3077172" y="3662790"/>
                </a:moveTo>
                <a:lnTo>
                  <a:pt x="3285832" y="3662790"/>
                </a:lnTo>
                <a:lnTo>
                  <a:pt x="3285908" y="3662790"/>
                </a:lnTo>
                <a:lnTo>
                  <a:pt x="3286136" y="3662790"/>
                </a:lnTo>
                <a:cubicBezTo>
                  <a:pt x="3322640" y="3662790"/>
                  <a:pt x="3355966" y="3684452"/>
                  <a:pt x="3370432" y="3718077"/>
                </a:cubicBezTo>
                <a:lnTo>
                  <a:pt x="3743140" y="4578454"/>
                </a:lnTo>
                <a:lnTo>
                  <a:pt x="3473892" y="4578454"/>
                </a:lnTo>
                <a:close/>
                <a:moveTo>
                  <a:pt x="2324484" y="3662790"/>
                </a:moveTo>
                <a:lnTo>
                  <a:pt x="2533144" y="3662790"/>
                </a:lnTo>
                <a:lnTo>
                  <a:pt x="2533220" y="3662790"/>
                </a:lnTo>
                <a:lnTo>
                  <a:pt x="2533448" y="3662790"/>
                </a:lnTo>
                <a:cubicBezTo>
                  <a:pt x="2569952" y="3662790"/>
                  <a:pt x="2603278" y="3684452"/>
                  <a:pt x="2617744" y="3718077"/>
                </a:cubicBezTo>
                <a:lnTo>
                  <a:pt x="2990452" y="4578454"/>
                </a:lnTo>
                <a:lnTo>
                  <a:pt x="2721204" y="4578454"/>
                </a:lnTo>
                <a:close/>
                <a:moveTo>
                  <a:pt x="1571798" y="3662790"/>
                </a:moveTo>
                <a:lnTo>
                  <a:pt x="1780456" y="3662790"/>
                </a:lnTo>
                <a:lnTo>
                  <a:pt x="1780532" y="3662790"/>
                </a:lnTo>
                <a:lnTo>
                  <a:pt x="1780760" y="3662790"/>
                </a:lnTo>
                <a:cubicBezTo>
                  <a:pt x="1817266" y="3662790"/>
                  <a:pt x="1850592" y="3684452"/>
                  <a:pt x="1865056" y="3718077"/>
                </a:cubicBezTo>
                <a:lnTo>
                  <a:pt x="2237764" y="4578454"/>
                </a:lnTo>
                <a:lnTo>
                  <a:pt x="1968516" y="4578454"/>
                </a:lnTo>
                <a:close/>
                <a:moveTo>
                  <a:pt x="819034" y="3662790"/>
                </a:moveTo>
                <a:lnTo>
                  <a:pt x="1027692" y="3662790"/>
                </a:lnTo>
                <a:lnTo>
                  <a:pt x="1027768" y="3662790"/>
                </a:lnTo>
                <a:lnTo>
                  <a:pt x="1027996" y="3662790"/>
                </a:lnTo>
                <a:cubicBezTo>
                  <a:pt x="1064502" y="3662790"/>
                  <a:pt x="1097828" y="3684452"/>
                  <a:pt x="1112292" y="3718077"/>
                </a:cubicBezTo>
                <a:lnTo>
                  <a:pt x="1485000" y="4578454"/>
                </a:lnTo>
                <a:lnTo>
                  <a:pt x="1215752" y="4578454"/>
                </a:lnTo>
                <a:close/>
                <a:moveTo>
                  <a:pt x="66346" y="3662790"/>
                </a:moveTo>
                <a:lnTo>
                  <a:pt x="275005" y="3662790"/>
                </a:lnTo>
                <a:lnTo>
                  <a:pt x="275081" y="3662790"/>
                </a:lnTo>
                <a:lnTo>
                  <a:pt x="275308" y="3662790"/>
                </a:lnTo>
                <a:cubicBezTo>
                  <a:pt x="311814" y="3662790"/>
                  <a:pt x="345139" y="3684452"/>
                  <a:pt x="359605" y="3718077"/>
                </a:cubicBezTo>
                <a:lnTo>
                  <a:pt x="732313" y="4578454"/>
                </a:lnTo>
                <a:lnTo>
                  <a:pt x="463064" y="4578454"/>
                </a:lnTo>
                <a:close/>
                <a:moveTo>
                  <a:pt x="12862264" y="3662786"/>
                </a:moveTo>
                <a:lnTo>
                  <a:pt x="13070924" y="3662786"/>
                </a:lnTo>
                <a:lnTo>
                  <a:pt x="13071000" y="3662786"/>
                </a:lnTo>
                <a:lnTo>
                  <a:pt x="13071228" y="3662786"/>
                </a:lnTo>
                <a:cubicBezTo>
                  <a:pt x="13107732" y="3662786"/>
                  <a:pt x="13141058" y="3684447"/>
                  <a:pt x="13155524" y="3718075"/>
                </a:cubicBezTo>
                <a:lnTo>
                  <a:pt x="13528232" y="4578454"/>
                </a:lnTo>
                <a:lnTo>
                  <a:pt x="13258984" y="4578454"/>
                </a:lnTo>
                <a:close/>
                <a:moveTo>
                  <a:pt x="12109578" y="3662786"/>
                </a:moveTo>
                <a:lnTo>
                  <a:pt x="12318238" y="3662786"/>
                </a:lnTo>
                <a:lnTo>
                  <a:pt x="12318312" y="3662786"/>
                </a:lnTo>
                <a:lnTo>
                  <a:pt x="12318540" y="3662786"/>
                </a:lnTo>
                <a:cubicBezTo>
                  <a:pt x="12355046" y="3662786"/>
                  <a:pt x="12388372" y="3684447"/>
                  <a:pt x="12402836" y="3718075"/>
                </a:cubicBezTo>
                <a:lnTo>
                  <a:pt x="12775546" y="4578454"/>
                </a:lnTo>
                <a:lnTo>
                  <a:pt x="12506296" y="4578454"/>
                </a:lnTo>
                <a:close/>
                <a:moveTo>
                  <a:pt x="11356890" y="3662786"/>
                </a:moveTo>
                <a:lnTo>
                  <a:pt x="11565550" y="3662786"/>
                </a:lnTo>
                <a:lnTo>
                  <a:pt x="11565624" y="3662786"/>
                </a:lnTo>
                <a:lnTo>
                  <a:pt x="11565852" y="3662786"/>
                </a:lnTo>
                <a:cubicBezTo>
                  <a:pt x="11602358" y="3662786"/>
                  <a:pt x="11635684" y="3684447"/>
                  <a:pt x="11650148" y="3718076"/>
                </a:cubicBezTo>
                <a:lnTo>
                  <a:pt x="12022858" y="4578454"/>
                </a:lnTo>
                <a:lnTo>
                  <a:pt x="11753608" y="4578454"/>
                </a:lnTo>
                <a:close/>
                <a:moveTo>
                  <a:pt x="13614952" y="3662786"/>
                </a:moveTo>
                <a:lnTo>
                  <a:pt x="13823612" y="3662786"/>
                </a:lnTo>
                <a:lnTo>
                  <a:pt x="13823688" y="3662786"/>
                </a:lnTo>
                <a:lnTo>
                  <a:pt x="13823916" y="3662786"/>
                </a:lnTo>
                <a:cubicBezTo>
                  <a:pt x="13860420" y="3662786"/>
                  <a:pt x="13893744" y="3684447"/>
                  <a:pt x="13908212" y="3718075"/>
                </a:cubicBezTo>
                <a:lnTo>
                  <a:pt x="14280920" y="4578454"/>
                </a:lnTo>
                <a:lnTo>
                  <a:pt x="14011672" y="4578454"/>
                </a:lnTo>
                <a:close/>
                <a:moveTo>
                  <a:pt x="14404828" y="2747119"/>
                </a:moveTo>
                <a:lnTo>
                  <a:pt x="14505408" y="2747119"/>
                </a:lnTo>
                <a:lnTo>
                  <a:pt x="14505484" y="2747119"/>
                </a:lnTo>
                <a:lnTo>
                  <a:pt x="14505712" y="2747119"/>
                </a:lnTo>
                <a:cubicBezTo>
                  <a:pt x="14542218" y="2747119"/>
                  <a:pt x="14575544" y="2768781"/>
                  <a:pt x="14590008" y="2802407"/>
                </a:cubicBezTo>
                <a:lnTo>
                  <a:pt x="14630400" y="2895654"/>
                </a:lnTo>
                <a:lnTo>
                  <a:pt x="14630400" y="3267766"/>
                </a:lnTo>
                <a:close/>
                <a:moveTo>
                  <a:pt x="97778" y="2747108"/>
                </a:moveTo>
                <a:lnTo>
                  <a:pt x="198359" y="2747108"/>
                </a:lnTo>
                <a:lnTo>
                  <a:pt x="198434" y="2747108"/>
                </a:lnTo>
                <a:lnTo>
                  <a:pt x="198661" y="2747108"/>
                </a:lnTo>
                <a:cubicBezTo>
                  <a:pt x="235167" y="2747108"/>
                  <a:pt x="268492" y="2768768"/>
                  <a:pt x="282958" y="2802396"/>
                </a:cubicBezTo>
                <a:lnTo>
                  <a:pt x="655667" y="3662785"/>
                </a:lnTo>
                <a:lnTo>
                  <a:pt x="494496" y="3662785"/>
                </a:lnTo>
                <a:close/>
                <a:moveTo>
                  <a:pt x="2356750" y="2747108"/>
                </a:moveTo>
                <a:lnTo>
                  <a:pt x="2457332" y="2747108"/>
                </a:lnTo>
                <a:lnTo>
                  <a:pt x="2457406" y="2747108"/>
                </a:lnTo>
                <a:lnTo>
                  <a:pt x="2457632" y="2747108"/>
                </a:lnTo>
                <a:cubicBezTo>
                  <a:pt x="2494140" y="2747108"/>
                  <a:pt x="2527464" y="2768768"/>
                  <a:pt x="2541930" y="2802396"/>
                </a:cubicBezTo>
                <a:lnTo>
                  <a:pt x="2914640" y="3662785"/>
                </a:lnTo>
                <a:lnTo>
                  <a:pt x="2753468" y="3662785"/>
                </a:lnTo>
                <a:close/>
                <a:moveTo>
                  <a:pt x="1603760" y="2747108"/>
                </a:moveTo>
                <a:lnTo>
                  <a:pt x="1704340" y="2747108"/>
                </a:lnTo>
                <a:lnTo>
                  <a:pt x="1704416" y="2747108"/>
                </a:lnTo>
                <a:lnTo>
                  <a:pt x="1704644" y="2747108"/>
                </a:lnTo>
                <a:cubicBezTo>
                  <a:pt x="1741148" y="2747108"/>
                  <a:pt x="1774472" y="2768768"/>
                  <a:pt x="1788940" y="2802396"/>
                </a:cubicBezTo>
                <a:lnTo>
                  <a:pt x="2161648" y="3662785"/>
                </a:lnTo>
                <a:lnTo>
                  <a:pt x="2000476" y="3662785"/>
                </a:lnTo>
                <a:close/>
                <a:moveTo>
                  <a:pt x="850768" y="2747108"/>
                </a:moveTo>
                <a:lnTo>
                  <a:pt x="951348" y="2747108"/>
                </a:lnTo>
                <a:lnTo>
                  <a:pt x="951424" y="2747108"/>
                </a:lnTo>
                <a:lnTo>
                  <a:pt x="951652" y="2747108"/>
                </a:lnTo>
                <a:cubicBezTo>
                  <a:pt x="988156" y="2747108"/>
                  <a:pt x="1021482" y="2768768"/>
                  <a:pt x="1035948" y="2802396"/>
                </a:cubicBezTo>
                <a:lnTo>
                  <a:pt x="1408656" y="3662785"/>
                </a:lnTo>
                <a:lnTo>
                  <a:pt x="1247486" y="3662785"/>
                </a:lnTo>
                <a:close/>
                <a:moveTo>
                  <a:pt x="4615798" y="2747107"/>
                </a:moveTo>
                <a:lnTo>
                  <a:pt x="4716378" y="2747107"/>
                </a:lnTo>
                <a:lnTo>
                  <a:pt x="4716454" y="2747107"/>
                </a:lnTo>
                <a:lnTo>
                  <a:pt x="4716682" y="2747107"/>
                </a:lnTo>
                <a:cubicBezTo>
                  <a:pt x="4753188" y="2747107"/>
                  <a:pt x="4786512" y="2768768"/>
                  <a:pt x="4800978" y="2802396"/>
                </a:cubicBezTo>
                <a:lnTo>
                  <a:pt x="5173688" y="3662784"/>
                </a:lnTo>
                <a:lnTo>
                  <a:pt x="5012516" y="3662784"/>
                </a:lnTo>
                <a:close/>
                <a:moveTo>
                  <a:pt x="3862808" y="2747107"/>
                </a:moveTo>
                <a:lnTo>
                  <a:pt x="3963388" y="2747107"/>
                </a:lnTo>
                <a:lnTo>
                  <a:pt x="3963464" y="2747107"/>
                </a:lnTo>
                <a:lnTo>
                  <a:pt x="3963692" y="2747107"/>
                </a:lnTo>
                <a:cubicBezTo>
                  <a:pt x="4000196" y="2747107"/>
                  <a:pt x="4033520" y="2768768"/>
                  <a:pt x="4047988" y="2802396"/>
                </a:cubicBezTo>
                <a:lnTo>
                  <a:pt x="4420696" y="3662784"/>
                </a:lnTo>
                <a:lnTo>
                  <a:pt x="4259524" y="3662784"/>
                </a:lnTo>
                <a:close/>
                <a:moveTo>
                  <a:pt x="3109740" y="2747107"/>
                </a:moveTo>
                <a:lnTo>
                  <a:pt x="3210322" y="2747107"/>
                </a:lnTo>
                <a:lnTo>
                  <a:pt x="3210396" y="2747107"/>
                </a:lnTo>
                <a:lnTo>
                  <a:pt x="3210624" y="2747107"/>
                </a:lnTo>
                <a:cubicBezTo>
                  <a:pt x="3247130" y="2747107"/>
                  <a:pt x="3280456" y="2768768"/>
                  <a:pt x="3294920" y="2802396"/>
                </a:cubicBezTo>
                <a:lnTo>
                  <a:pt x="3667630" y="3662784"/>
                </a:lnTo>
                <a:lnTo>
                  <a:pt x="3506460" y="3662784"/>
                </a:lnTo>
                <a:close/>
                <a:moveTo>
                  <a:pt x="6874770" y="2747106"/>
                </a:moveTo>
                <a:lnTo>
                  <a:pt x="6975350" y="2747106"/>
                </a:lnTo>
                <a:lnTo>
                  <a:pt x="6975426" y="2747106"/>
                </a:lnTo>
                <a:lnTo>
                  <a:pt x="6975654" y="2747106"/>
                </a:lnTo>
                <a:cubicBezTo>
                  <a:pt x="7012160" y="2747106"/>
                  <a:pt x="7045484" y="2768768"/>
                  <a:pt x="7059950" y="2802396"/>
                </a:cubicBezTo>
                <a:lnTo>
                  <a:pt x="7432660" y="3662784"/>
                </a:lnTo>
                <a:lnTo>
                  <a:pt x="7271488" y="3662784"/>
                </a:lnTo>
                <a:close/>
                <a:moveTo>
                  <a:pt x="6121780" y="2747106"/>
                </a:moveTo>
                <a:lnTo>
                  <a:pt x="6222360" y="2747106"/>
                </a:lnTo>
                <a:lnTo>
                  <a:pt x="6222436" y="2747106"/>
                </a:lnTo>
                <a:lnTo>
                  <a:pt x="6222662" y="2747106"/>
                </a:lnTo>
                <a:cubicBezTo>
                  <a:pt x="6259168" y="2747106"/>
                  <a:pt x="6292492" y="2768768"/>
                  <a:pt x="6306960" y="2802396"/>
                </a:cubicBezTo>
                <a:lnTo>
                  <a:pt x="6679668" y="3662784"/>
                </a:lnTo>
                <a:lnTo>
                  <a:pt x="6518496" y="3662784"/>
                </a:lnTo>
                <a:close/>
                <a:moveTo>
                  <a:pt x="5368788" y="2747106"/>
                </a:moveTo>
                <a:lnTo>
                  <a:pt x="5469368" y="2747106"/>
                </a:lnTo>
                <a:lnTo>
                  <a:pt x="5469444" y="2747106"/>
                </a:lnTo>
                <a:lnTo>
                  <a:pt x="5469672" y="2747106"/>
                </a:lnTo>
                <a:cubicBezTo>
                  <a:pt x="5506176" y="2747106"/>
                  <a:pt x="5539504" y="2768768"/>
                  <a:pt x="5553968" y="2802396"/>
                </a:cubicBezTo>
                <a:lnTo>
                  <a:pt x="5926676" y="3662784"/>
                </a:lnTo>
                <a:lnTo>
                  <a:pt x="5765506" y="3662784"/>
                </a:lnTo>
                <a:close/>
                <a:moveTo>
                  <a:pt x="9133818" y="2747106"/>
                </a:moveTo>
                <a:lnTo>
                  <a:pt x="9234400" y="2747106"/>
                </a:lnTo>
                <a:lnTo>
                  <a:pt x="9234476" y="2747106"/>
                </a:lnTo>
                <a:lnTo>
                  <a:pt x="9234702" y="2747106"/>
                </a:lnTo>
                <a:cubicBezTo>
                  <a:pt x="9271208" y="2747106"/>
                  <a:pt x="9304532" y="2768767"/>
                  <a:pt x="9319000" y="2802396"/>
                </a:cubicBezTo>
                <a:lnTo>
                  <a:pt x="9691708" y="3662783"/>
                </a:lnTo>
                <a:lnTo>
                  <a:pt x="9530536" y="3662783"/>
                </a:lnTo>
                <a:close/>
                <a:moveTo>
                  <a:pt x="8380828" y="2747106"/>
                </a:moveTo>
                <a:lnTo>
                  <a:pt x="8481408" y="2747106"/>
                </a:lnTo>
                <a:lnTo>
                  <a:pt x="8481484" y="2747106"/>
                </a:lnTo>
                <a:lnTo>
                  <a:pt x="8481710" y="2747106"/>
                </a:lnTo>
                <a:cubicBezTo>
                  <a:pt x="8518216" y="2747106"/>
                  <a:pt x="8551540" y="2768767"/>
                  <a:pt x="8566008" y="2802396"/>
                </a:cubicBezTo>
                <a:lnTo>
                  <a:pt x="8938716" y="3662783"/>
                </a:lnTo>
                <a:lnTo>
                  <a:pt x="8777544" y="3662783"/>
                </a:lnTo>
                <a:close/>
                <a:moveTo>
                  <a:pt x="7627836" y="2747106"/>
                </a:moveTo>
                <a:lnTo>
                  <a:pt x="7728416" y="2747106"/>
                </a:lnTo>
                <a:lnTo>
                  <a:pt x="7728492" y="2747106"/>
                </a:lnTo>
                <a:lnTo>
                  <a:pt x="7728720" y="2747106"/>
                </a:lnTo>
                <a:cubicBezTo>
                  <a:pt x="7765224" y="2747106"/>
                  <a:pt x="7798552" y="2768767"/>
                  <a:pt x="7813016" y="2802396"/>
                </a:cubicBezTo>
                <a:lnTo>
                  <a:pt x="8185724" y="3662784"/>
                </a:lnTo>
                <a:lnTo>
                  <a:pt x="8024554" y="3662784"/>
                </a:lnTo>
                <a:close/>
                <a:moveTo>
                  <a:pt x="13651838" y="2747106"/>
                </a:moveTo>
                <a:lnTo>
                  <a:pt x="13752420" y="2747106"/>
                </a:lnTo>
                <a:lnTo>
                  <a:pt x="13752496" y="2747106"/>
                </a:lnTo>
                <a:lnTo>
                  <a:pt x="13752720" y="2747106"/>
                </a:lnTo>
                <a:cubicBezTo>
                  <a:pt x="13789228" y="2747106"/>
                  <a:pt x="13822552" y="2768767"/>
                  <a:pt x="13837018" y="2802396"/>
                </a:cubicBezTo>
                <a:lnTo>
                  <a:pt x="14209728" y="3662783"/>
                </a:lnTo>
                <a:lnTo>
                  <a:pt x="14048556" y="3662783"/>
                </a:lnTo>
                <a:close/>
                <a:moveTo>
                  <a:pt x="12898848" y="2747106"/>
                </a:moveTo>
                <a:lnTo>
                  <a:pt x="12999428" y="2747106"/>
                </a:lnTo>
                <a:lnTo>
                  <a:pt x="12999504" y="2747106"/>
                </a:lnTo>
                <a:lnTo>
                  <a:pt x="12999732" y="2747106"/>
                </a:lnTo>
                <a:cubicBezTo>
                  <a:pt x="13036236" y="2747106"/>
                  <a:pt x="13069562" y="2768767"/>
                  <a:pt x="13084028" y="2802396"/>
                </a:cubicBezTo>
                <a:lnTo>
                  <a:pt x="13456736" y="3662783"/>
                </a:lnTo>
                <a:lnTo>
                  <a:pt x="13295564" y="3662783"/>
                </a:lnTo>
                <a:close/>
                <a:moveTo>
                  <a:pt x="12145856" y="2747106"/>
                </a:moveTo>
                <a:lnTo>
                  <a:pt x="12246436" y="2747106"/>
                </a:lnTo>
                <a:lnTo>
                  <a:pt x="12246512" y="2747106"/>
                </a:lnTo>
                <a:lnTo>
                  <a:pt x="12246740" y="2747106"/>
                </a:lnTo>
                <a:cubicBezTo>
                  <a:pt x="12283246" y="2747106"/>
                  <a:pt x="12316572" y="2768767"/>
                  <a:pt x="12331036" y="2802396"/>
                </a:cubicBezTo>
                <a:lnTo>
                  <a:pt x="12703744" y="3662783"/>
                </a:lnTo>
                <a:lnTo>
                  <a:pt x="12542576" y="3662783"/>
                </a:lnTo>
                <a:close/>
                <a:moveTo>
                  <a:pt x="11392866" y="2747106"/>
                </a:moveTo>
                <a:lnTo>
                  <a:pt x="11493448" y="2747106"/>
                </a:lnTo>
                <a:lnTo>
                  <a:pt x="11493524" y="2747106"/>
                </a:lnTo>
                <a:lnTo>
                  <a:pt x="11493750" y="2747106"/>
                </a:lnTo>
                <a:cubicBezTo>
                  <a:pt x="11530256" y="2747106"/>
                  <a:pt x="11563580" y="2768767"/>
                  <a:pt x="11578046" y="2802396"/>
                </a:cubicBezTo>
                <a:lnTo>
                  <a:pt x="11950756" y="3662783"/>
                </a:lnTo>
                <a:lnTo>
                  <a:pt x="11789584" y="3662783"/>
                </a:lnTo>
                <a:close/>
                <a:moveTo>
                  <a:pt x="10639800" y="2747106"/>
                </a:moveTo>
                <a:lnTo>
                  <a:pt x="10740380" y="2747106"/>
                </a:lnTo>
                <a:lnTo>
                  <a:pt x="10740456" y="2747106"/>
                </a:lnTo>
                <a:lnTo>
                  <a:pt x="10740684" y="2747106"/>
                </a:lnTo>
                <a:cubicBezTo>
                  <a:pt x="10777188" y="2747106"/>
                  <a:pt x="10810514" y="2768767"/>
                  <a:pt x="10824980" y="2802396"/>
                </a:cubicBezTo>
                <a:lnTo>
                  <a:pt x="11197688" y="3662783"/>
                </a:lnTo>
                <a:lnTo>
                  <a:pt x="11036516" y="3662783"/>
                </a:lnTo>
                <a:close/>
                <a:moveTo>
                  <a:pt x="9886808" y="2747106"/>
                </a:moveTo>
                <a:lnTo>
                  <a:pt x="9987390" y="2747106"/>
                </a:lnTo>
                <a:lnTo>
                  <a:pt x="9987466" y="2747106"/>
                </a:lnTo>
                <a:lnTo>
                  <a:pt x="9987692" y="2747106"/>
                </a:lnTo>
                <a:cubicBezTo>
                  <a:pt x="10024198" y="2747106"/>
                  <a:pt x="10057524" y="2768767"/>
                  <a:pt x="10071988" y="2802396"/>
                </a:cubicBezTo>
                <a:lnTo>
                  <a:pt x="10444698" y="3662783"/>
                </a:lnTo>
                <a:lnTo>
                  <a:pt x="10283528" y="3662783"/>
                </a:lnTo>
                <a:close/>
                <a:moveTo>
                  <a:pt x="14431336" y="1831445"/>
                </a:moveTo>
                <a:lnTo>
                  <a:pt x="14453908" y="1831445"/>
                </a:lnTo>
                <a:lnTo>
                  <a:pt x="14453984" y="1831445"/>
                </a:lnTo>
                <a:lnTo>
                  <a:pt x="14454208" y="1831445"/>
                </a:lnTo>
                <a:cubicBezTo>
                  <a:pt x="14490716" y="1831445"/>
                  <a:pt x="14524040" y="1853106"/>
                  <a:pt x="14538506" y="1886734"/>
                </a:cubicBezTo>
                <a:lnTo>
                  <a:pt x="14630400" y="2098866"/>
                </a:lnTo>
                <a:lnTo>
                  <a:pt x="14630400" y="2290906"/>
                </a:lnTo>
                <a:close/>
                <a:moveTo>
                  <a:pt x="113910" y="1831426"/>
                </a:moveTo>
                <a:lnTo>
                  <a:pt x="136480" y="1831426"/>
                </a:lnTo>
                <a:lnTo>
                  <a:pt x="136556" y="1831426"/>
                </a:lnTo>
                <a:lnTo>
                  <a:pt x="136783" y="1831426"/>
                </a:lnTo>
                <a:cubicBezTo>
                  <a:pt x="173289" y="1831426"/>
                  <a:pt x="206614" y="1853087"/>
                  <a:pt x="221080" y="1886715"/>
                </a:cubicBezTo>
                <a:lnTo>
                  <a:pt x="593788" y="2747103"/>
                </a:lnTo>
                <a:lnTo>
                  <a:pt x="510628" y="2747103"/>
                </a:lnTo>
                <a:close/>
                <a:moveTo>
                  <a:pt x="1621028" y="1831426"/>
                </a:moveTo>
                <a:lnTo>
                  <a:pt x="1643596" y="1831426"/>
                </a:lnTo>
                <a:lnTo>
                  <a:pt x="1643672" y="1831426"/>
                </a:lnTo>
                <a:lnTo>
                  <a:pt x="1643900" y="1831426"/>
                </a:lnTo>
                <a:cubicBezTo>
                  <a:pt x="1680406" y="1831426"/>
                  <a:pt x="1713732" y="1853087"/>
                  <a:pt x="1728196" y="1886715"/>
                </a:cubicBezTo>
                <a:lnTo>
                  <a:pt x="2100904" y="2747103"/>
                </a:lnTo>
                <a:lnTo>
                  <a:pt x="2017744" y="2747103"/>
                </a:lnTo>
                <a:close/>
                <a:moveTo>
                  <a:pt x="867507" y="1831426"/>
                </a:moveTo>
                <a:lnTo>
                  <a:pt x="890077" y="1831426"/>
                </a:lnTo>
                <a:lnTo>
                  <a:pt x="890153" y="1831426"/>
                </a:lnTo>
                <a:lnTo>
                  <a:pt x="890380" y="1831426"/>
                </a:lnTo>
                <a:cubicBezTo>
                  <a:pt x="926886" y="1831426"/>
                  <a:pt x="960212" y="1853087"/>
                  <a:pt x="974676" y="1886715"/>
                </a:cubicBezTo>
                <a:lnTo>
                  <a:pt x="1347384" y="2747103"/>
                </a:lnTo>
                <a:lnTo>
                  <a:pt x="1264224" y="2747103"/>
                </a:lnTo>
                <a:close/>
                <a:moveTo>
                  <a:pt x="2374548" y="1831426"/>
                </a:moveTo>
                <a:lnTo>
                  <a:pt x="2397118" y="1831426"/>
                </a:lnTo>
                <a:lnTo>
                  <a:pt x="2397194" y="1831426"/>
                </a:lnTo>
                <a:lnTo>
                  <a:pt x="2397420" y="1831426"/>
                </a:lnTo>
                <a:cubicBezTo>
                  <a:pt x="2433928" y="1831426"/>
                  <a:pt x="2467252" y="1853087"/>
                  <a:pt x="2481718" y="1886715"/>
                </a:cubicBezTo>
                <a:lnTo>
                  <a:pt x="2854426" y="2747103"/>
                </a:lnTo>
                <a:lnTo>
                  <a:pt x="2771266" y="2747103"/>
                </a:lnTo>
                <a:close/>
                <a:moveTo>
                  <a:pt x="3128144" y="1831426"/>
                </a:moveTo>
                <a:lnTo>
                  <a:pt x="3150716" y="1831426"/>
                </a:lnTo>
                <a:lnTo>
                  <a:pt x="3150792" y="1831426"/>
                </a:lnTo>
                <a:lnTo>
                  <a:pt x="3151018" y="1831426"/>
                </a:lnTo>
                <a:cubicBezTo>
                  <a:pt x="3187524" y="1831426"/>
                  <a:pt x="3220848" y="1853087"/>
                  <a:pt x="3235316" y="1886715"/>
                </a:cubicBezTo>
                <a:lnTo>
                  <a:pt x="3608024" y="2747103"/>
                </a:lnTo>
                <a:lnTo>
                  <a:pt x="3524864" y="2747103"/>
                </a:lnTo>
                <a:close/>
                <a:moveTo>
                  <a:pt x="3881666" y="1831426"/>
                </a:moveTo>
                <a:lnTo>
                  <a:pt x="3904236" y="1831426"/>
                </a:lnTo>
                <a:lnTo>
                  <a:pt x="3904312" y="1831426"/>
                </a:lnTo>
                <a:lnTo>
                  <a:pt x="3904540" y="1831426"/>
                </a:lnTo>
                <a:cubicBezTo>
                  <a:pt x="3941044" y="1831426"/>
                  <a:pt x="3974370" y="1853087"/>
                  <a:pt x="3988836" y="1886715"/>
                </a:cubicBezTo>
                <a:lnTo>
                  <a:pt x="4361544" y="2747103"/>
                </a:lnTo>
                <a:lnTo>
                  <a:pt x="4278384" y="2747103"/>
                </a:lnTo>
                <a:close/>
                <a:moveTo>
                  <a:pt x="4635264" y="1831426"/>
                </a:moveTo>
                <a:lnTo>
                  <a:pt x="4657832" y="1831426"/>
                </a:lnTo>
                <a:lnTo>
                  <a:pt x="4657908" y="1831426"/>
                </a:lnTo>
                <a:lnTo>
                  <a:pt x="4658136" y="1831426"/>
                </a:lnTo>
                <a:cubicBezTo>
                  <a:pt x="4694642" y="1831426"/>
                  <a:pt x="4727968" y="1853087"/>
                  <a:pt x="4742432" y="1886715"/>
                </a:cubicBezTo>
                <a:lnTo>
                  <a:pt x="5115140" y="2747103"/>
                </a:lnTo>
                <a:lnTo>
                  <a:pt x="5031980" y="2747103"/>
                </a:lnTo>
                <a:close/>
                <a:moveTo>
                  <a:pt x="5388784" y="1831426"/>
                </a:moveTo>
                <a:lnTo>
                  <a:pt x="5411352" y="1831426"/>
                </a:lnTo>
                <a:lnTo>
                  <a:pt x="5411428" y="1831426"/>
                </a:lnTo>
                <a:lnTo>
                  <a:pt x="5411656" y="1831426"/>
                </a:lnTo>
                <a:cubicBezTo>
                  <a:pt x="5448162" y="1831426"/>
                  <a:pt x="5481488" y="1853087"/>
                  <a:pt x="5495952" y="1886715"/>
                </a:cubicBezTo>
                <a:lnTo>
                  <a:pt x="5868660" y="2747103"/>
                </a:lnTo>
                <a:lnTo>
                  <a:pt x="5785500" y="2747103"/>
                </a:lnTo>
                <a:close/>
                <a:moveTo>
                  <a:pt x="6142304" y="1831425"/>
                </a:moveTo>
                <a:lnTo>
                  <a:pt x="6164874" y="1831425"/>
                </a:lnTo>
                <a:lnTo>
                  <a:pt x="6164950" y="1831425"/>
                </a:lnTo>
                <a:lnTo>
                  <a:pt x="6165176" y="1831425"/>
                </a:lnTo>
                <a:cubicBezTo>
                  <a:pt x="6201684" y="1831425"/>
                  <a:pt x="6235008" y="1853086"/>
                  <a:pt x="6249474" y="1886714"/>
                </a:cubicBezTo>
                <a:lnTo>
                  <a:pt x="6622182" y="2747103"/>
                </a:lnTo>
                <a:lnTo>
                  <a:pt x="6539022" y="2747103"/>
                </a:lnTo>
                <a:close/>
                <a:moveTo>
                  <a:pt x="6895900" y="1831425"/>
                </a:moveTo>
                <a:lnTo>
                  <a:pt x="6918472" y="1831425"/>
                </a:lnTo>
                <a:lnTo>
                  <a:pt x="6918548" y="1831425"/>
                </a:lnTo>
                <a:lnTo>
                  <a:pt x="6918774" y="1831425"/>
                </a:lnTo>
                <a:cubicBezTo>
                  <a:pt x="6955280" y="1831425"/>
                  <a:pt x="6988604" y="1853086"/>
                  <a:pt x="7003072" y="1886714"/>
                </a:cubicBezTo>
                <a:lnTo>
                  <a:pt x="7375780" y="2747103"/>
                </a:lnTo>
                <a:lnTo>
                  <a:pt x="7292620" y="2747103"/>
                </a:lnTo>
                <a:close/>
                <a:moveTo>
                  <a:pt x="7649422" y="1831425"/>
                </a:moveTo>
                <a:lnTo>
                  <a:pt x="7671992" y="1831425"/>
                </a:lnTo>
                <a:lnTo>
                  <a:pt x="7672068" y="1831425"/>
                </a:lnTo>
                <a:lnTo>
                  <a:pt x="7672296" y="1831425"/>
                </a:lnTo>
                <a:cubicBezTo>
                  <a:pt x="7708800" y="1831425"/>
                  <a:pt x="7742126" y="1853086"/>
                  <a:pt x="7756592" y="1886714"/>
                </a:cubicBezTo>
                <a:lnTo>
                  <a:pt x="8129300" y="2747102"/>
                </a:lnTo>
                <a:lnTo>
                  <a:pt x="8046140" y="2747102"/>
                </a:lnTo>
                <a:close/>
                <a:moveTo>
                  <a:pt x="8402942" y="1831425"/>
                </a:moveTo>
                <a:lnTo>
                  <a:pt x="8425512" y="1831425"/>
                </a:lnTo>
                <a:lnTo>
                  <a:pt x="8425588" y="1831425"/>
                </a:lnTo>
                <a:lnTo>
                  <a:pt x="8425816" y="1831425"/>
                </a:lnTo>
                <a:cubicBezTo>
                  <a:pt x="8462322" y="1831425"/>
                  <a:pt x="8495646" y="1853086"/>
                  <a:pt x="8510112" y="1886714"/>
                </a:cubicBezTo>
                <a:lnTo>
                  <a:pt x="8882820" y="2747102"/>
                </a:lnTo>
                <a:lnTo>
                  <a:pt x="8799660" y="2747102"/>
                </a:lnTo>
                <a:close/>
                <a:moveTo>
                  <a:pt x="9156540" y="1831425"/>
                </a:moveTo>
                <a:lnTo>
                  <a:pt x="9179108" y="1831425"/>
                </a:lnTo>
                <a:lnTo>
                  <a:pt x="9179184" y="1831425"/>
                </a:lnTo>
                <a:lnTo>
                  <a:pt x="9179412" y="1831425"/>
                </a:lnTo>
                <a:cubicBezTo>
                  <a:pt x="9215920" y="1831425"/>
                  <a:pt x="9249244" y="1853086"/>
                  <a:pt x="9263708" y="1886714"/>
                </a:cubicBezTo>
                <a:lnTo>
                  <a:pt x="9636416" y="2747102"/>
                </a:lnTo>
                <a:lnTo>
                  <a:pt x="9553256" y="2747102"/>
                </a:lnTo>
                <a:close/>
                <a:moveTo>
                  <a:pt x="9910060" y="1831425"/>
                </a:moveTo>
                <a:lnTo>
                  <a:pt x="9932630" y="1831425"/>
                </a:lnTo>
                <a:lnTo>
                  <a:pt x="9932706" y="1831425"/>
                </a:lnTo>
                <a:lnTo>
                  <a:pt x="9932932" y="1831425"/>
                </a:lnTo>
                <a:cubicBezTo>
                  <a:pt x="9969440" y="1831425"/>
                  <a:pt x="10002764" y="1853086"/>
                  <a:pt x="10017230" y="1886714"/>
                </a:cubicBezTo>
                <a:lnTo>
                  <a:pt x="10389938" y="2747102"/>
                </a:lnTo>
                <a:lnTo>
                  <a:pt x="10306778" y="2747102"/>
                </a:lnTo>
                <a:close/>
                <a:moveTo>
                  <a:pt x="10663580" y="1831425"/>
                </a:moveTo>
                <a:lnTo>
                  <a:pt x="10686152" y="1831425"/>
                </a:lnTo>
                <a:lnTo>
                  <a:pt x="10686228" y="1831425"/>
                </a:lnTo>
                <a:lnTo>
                  <a:pt x="10686454" y="1831425"/>
                </a:lnTo>
                <a:cubicBezTo>
                  <a:pt x="10722960" y="1831425"/>
                  <a:pt x="10756284" y="1853086"/>
                  <a:pt x="10770752" y="1886714"/>
                </a:cubicBezTo>
                <a:lnTo>
                  <a:pt x="11143460" y="2747102"/>
                </a:lnTo>
                <a:lnTo>
                  <a:pt x="11060300" y="2747102"/>
                </a:lnTo>
                <a:close/>
                <a:moveTo>
                  <a:pt x="11417176" y="1831425"/>
                </a:moveTo>
                <a:lnTo>
                  <a:pt x="11439748" y="1831425"/>
                </a:lnTo>
                <a:lnTo>
                  <a:pt x="11439824" y="1831425"/>
                </a:lnTo>
                <a:lnTo>
                  <a:pt x="11440050" y="1831425"/>
                </a:lnTo>
                <a:cubicBezTo>
                  <a:pt x="11476556" y="1831425"/>
                  <a:pt x="11509880" y="1853086"/>
                  <a:pt x="11524348" y="1886714"/>
                </a:cubicBezTo>
                <a:lnTo>
                  <a:pt x="11897056" y="2747102"/>
                </a:lnTo>
                <a:lnTo>
                  <a:pt x="11813896" y="2747102"/>
                </a:lnTo>
                <a:close/>
                <a:moveTo>
                  <a:pt x="12170698" y="1831424"/>
                </a:moveTo>
                <a:lnTo>
                  <a:pt x="12193268" y="1831424"/>
                </a:lnTo>
                <a:lnTo>
                  <a:pt x="12193344" y="1831424"/>
                </a:lnTo>
                <a:lnTo>
                  <a:pt x="12193572" y="1831424"/>
                </a:lnTo>
                <a:cubicBezTo>
                  <a:pt x="12230078" y="1831424"/>
                  <a:pt x="12263404" y="1853085"/>
                  <a:pt x="12277868" y="1886713"/>
                </a:cubicBezTo>
                <a:lnTo>
                  <a:pt x="12650576" y="2747101"/>
                </a:lnTo>
                <a:lnTo>
                  <a:pt x="12567416" y="2747101"/>
                </a:lnTo>
                <a:close/>
                <a:moveTo>
                  <a:pt x="12924220" y="1831424"/>
                </a:moveTo>
                <a:lnTo>
                  <a:pt x="12946790" y="1831424"/>
                </a:lnTo>
                <a:lnTo>
                  <a:pt x="12946866" y="1831424"/>
                </a:lnTo>
                <a:lnTo>
                  <a:pt x="12947092" y="1831424"/>
                </a:lnTo>
                <a:cubicBezTo>
                  <a:pt x="12983600" y="1831424"/>
                  <a:pt x="13016924" y="1853085"/>
                  <a:pt x="13031388" y="1886713"/>
                </a:cubicBezTo>
                <a:lnTo>
                  <a:pt x="13404098" y="2747101"/>
                </a:lnTo>
                <a:lnTo>
                  <a:pt x="13320938" y="2747101"/>
                </a:lnTo>
                <a:close/>
                <a:moveTo>
                  <a:pt x="13677816" y="1831424"/>
                </a:moveTo>
                <a:lnTo>
                  <a:pt x="13700386" y="1831424"/>
                </a:lnTo>
                <a:lnTo>
                  <a:pt x="13700462" y="1831424"/>
                </a:lnTo>
                <a:lnTo>
                  <a:pt x="13700688" y="1831424"/>
                </a:lnTo>
                <a:cubicBezTo>
                  <a:pt x="13737196" y="1831424"/>
                  <a:pt x="13770520" y="1853085"/>
                  <a:pt x="13784984" y="1886713"/>
                </a:cubicBezTo>
                <a:lnTo>
                  <a:pt x="14157694" y="2747101"/>
                </a:lnTo>
                <a:lnTo>
                  <a:pt x="14074534" y="2747101"/>
                </a:lnTo>
                <a:close/>
                <a:moveTo>
                  <a:pt x="14437720" y="915911"/>
                </a:moveTo>
                <a:lnTo>
                  <a:pt x="14458328" y="919600"/>
                </a:lnTo>
                <a:cubicBezTo>
                  <a:pt x="14475322" y="927269"/>
                  <a:pt x="14479866" y="945758"/>
                  <a:pt x="14490716" y="970979"/>
                </a:cubicBezTo>
                <a:lnTo>
                  <a:pt x="14630400" y="1293439"/>
                </a:lnTo>
                <a:lnTo>
                  <a:pt x="14630400" y="1360646"/>
                </a:lnTo>
                <a:close/>
                <a:moveTo>
                  <a:pt x="122792" y="915896"/>
                </a:moveTo>
                <a:lnTo>
                  <a:pt x="143400" y="919585"/>
                </a:lnTo>
                <a:cubicBezTo>
                  <a:pt x="160395" y="927254"/>
                  <a:pt x="164940" y="945743"/>
                  <a:pt x="175789" y="970964"/>
                </a:cubicBezTo>
                <a:lnTo>
                  <a:pt x="548497" y="1831353"/>
                </a:lnTo>
                <a:lnTo>
                  <a:pt x="519414" y="1831353"/>
                </a:lnTo>
                <a:close/>
                <a:moveTo>
                  <a:pt x="876161" y="915896"/>
                </a:moveTo>
                <a:lnTo>
                  <a:pt x="896769" y="919585"/>
                </a:lnTo>
                <a:cubicBezTo>
                  <a:pt x="913764" y="927254"/>
                  <a:pt x="918309" y="945743"/>
                  <a:pt x="929158" y="970964"/>
                </a:cubicBezTo>
                <a:lnTo>
                  <a:pt x="1301866" y="1831353"/>
                </a:lnTo>
                <a:lnTo>
                  <a:pt x="1272784" y="1831353"/>
                </a:lnTo>
                <a:close/>
                <a:moveTo>
                  <a:pt x="1629606" y="915895"/>
                </a:moveTo>
                <a:lnTo>
                  <a:pt x="1650214" y="919585"/>
                </a:lnTo>
                <a:cubicBezTo>
                  <a:pt x="1667208" y="927253"/>
                  <a:pt x="1671754" y="945743"/>
                  <a:pt x="1682604" y="970964"/>
                </a:cubicBezTo>
                <a:lnTo>
                  <a:pt x="2055312" y="1831353"/>
                </a:lnTo>
                <a:lnTo>
                  <a:pt x="2026228" y="1831353"/>
                </a:lnTo>
                <a:close/>
                <a:moveTo>
                  <a:pt x="2383052" y="915895"/>
                </a:moveTo>
                <a:lnTo>
                  <a:pt x="2403660" y="919585"/>
                </a:lnTo>
                <a:cubicBezTo>
                  <a:pt x="2420654" y="927253"/>
                  <a:pt x="2425198" y="945743"/>
                  <a:pt x="2436048" y="970964"/>
                </a:cubicBezTo>
                <a:lnTo>
                  <a:pt x="2808756" y="1831352"/>
                </a:lnTo>
                <a:lnTo>
                  <a:pt x="2779672" y="1831352"/>
                </a:lnTo>
                <a:close/>
                <a:moveTo>
                  <a:pt x="3889866" y="915895"/>
                </a:moveTo>
                <a:lnTo>
                  <a:pt x="3910474" y="919585"/>
                </a:lnTo>
                <a:cubicBezTo>
                  <a:pt x="3927470" y="927253"/>
                  <a:pt x="3932014" y="945743"/>
                  <a:pt x="3942864" y="970964"/>
                </a:cubicBezTo>
                <a:lnTo>
                  <a:pt x="4315572" y="1831352"/>
                </a:lnTo>
                <a:lnTo>
                  <a:pt x="4286488" y="1831352"/>
                </a:lnTo>
                <a:close/>
                <a:moveTo>
                  <a:pt x="3136420" y="915895"/>
                </a:moveTo>
                <a:lnTo>
                  <a:pt x="3157030" y="919585"/>
                </a:lnTo>
                <a:cubicBezTo>
                  <a:pt x="3174024" y="927253"/>
                  <a:pt x="3178568" y="945743"/>
                  <a:pt x="3189416" y="970964"/>
                </a:cubicBezTo>
                <a:lnTo>
                  <a:pt x="3562126" y="1831352"/>
                </a:lnTo>
                <a:lnTo>
                  <a:pt x="3533044" y="1831352"/>
                </a:lnTo>
                <a:close/>
                <a:moveTo>
                  <a:pt x="4643312" y="915895"/>
                </a:moveTo>
                <a:lnTo>
                  <a:pt x="4663918" y="919585"/>
                </a:lnTo>
                <a:cubicBezTo>
                  <a:pt x="4680914" y="927253"/>
                  <a:pt x="4685458" y="945743"/>
                  <a:pt x="4696308" y="970964"/>
                </a:cubicBezTo>
                <a:lnTo>
                  <a:pt x="5069016" y="1831352"/>
                </a:lnTo>
                <a:lnTo>
                  <a:pt x="5039932" y="1831352"/>
                </a:lnTo>
                <a:close/>
                <a:moveTo>
                  <a:pt x="6150126" y="915895"/>
                </a:moveTo>
                <a:lnTo>
                  <a:pt x="6170734" y="919584"/>
                </a:lnTo>
                <a:cubicBezTo>
                  <a:pt x="6187728" y="927253"/>
                  <a:pt x="6192274" y="945742"/>
                  <a:pt x="6203124" y="970963"/>
                </a:cubicBezTo>
                <a:lnTo>
                  <a:pt x="6575832" y="1831352"/>
                </a:lnTo>
                <a:lnTo>
                  <a:pt x="6546748" y="1831352"/>
                </a:lnTo>
                <a:close/>
                <a:moveTo>
                  <a:pt x="5396680" y="915895"/>
                </a:moveTo>
                <a:lnTo>
                  <a:pt x="5417290" y="919584"/>
                </a:lnTo>
                <a:cubicBezTo>
                  <a:pt x="5434284" y="927253"/>
                  <a:pt x="5438828" y="945742"/>
                  <a:pt x="5449676" y="970963"/>
                </a:cubicBezTo>
                <a:lnTo>
                  <a:pt x="5822386" y="1831352"/>
                </a:lnTo>
                <a:lnTo>
                  <a:pt x="5793302" y="1831352"/>
                </a:lnTo>
                <a:close/>
                <a:moveTo>
                  <a:pt x="9163832" y="915895"/>
                </a:moveTo>
                <a:lnTo>
                  <a:pt x="9184438" y="919584"/>
                </a:lnTo>
                <a:cubicBezTo>
                  <a:pt x="9201432" y="927252"/>
                  <a:pt x="9205976" y="945742"/>
                  <a:pt x="9216828" y="970963"/>
                </a:cubicBezTo>
                <a:lnTo>
                  <a:pt x="9589536" y="1831351"/>
                </a:lnTo>
                <a:lnTo>
                  <a:pt x="9560452" y="1831351"/>
                </a:lnTo>
                <a:close/>
                <a:moveTo>
                  <a:pt x="6903572" y="915895"/>
                </a:moveTo>
                <a:lnTo>
                  <a:pt x="6924180" y="919584"/>
                </a:lnTo>
                <a:cubicBezTo>
                  <a:pt x="6941174" y="927253"/>
                  <a:pt x="6945718" y="945742"/>
                  <a:pt x="6956568" y="970963"/>
                </a:cubicBezTo>
                <a:lnTo>
                  <a:pt x="7329276" y="1831352"/>
                </a:lnTo>
                <a:lnTo>
                  <a:pt x="7300192" y="1831352"/>
                </a:lnTo>
                <a:close/>
                <a:moveTo>
                  <a:pt x="7656940" y="915895"/>
                </a:moveTo>
                <a:lnTo>
                  <a:pt x="7677548" y="919584"/>
                </a:lnTo>
                <a:cubicBezTo>
                  <a:pt x="7694542" y="927253"/>
                  <a:pt x="7699086" y="945742"/>
                  <a:pt x="7709936" y="970963"/>
                </a:cubicBezTo>
                <a:lnTo>
                  <a:pt x="8082644" y="1831352"/>
                </a:lnTo>
                <a:lnTo>
                  <a:pt x="8053560" y="1831352"/>
                </a:lnTo>
                <a:close/>
                <a:moveTo>
                  <a:pt x="11424090" y="915894"/>
                </a:moveTo>
                <a:lnTo>
                  <a:pt x="11444696" y="919584"/>
                </a:lnTo>
                <a:cubicBezTo>
                  <a:pt x="11461692" y="927252"/>
                  <a:pt x="11466236" y="945742"/>
                  <a:pt x="11477086" y="970963"/>
                </a:cubicBezTo>
                <a:lnTo>
                  <a:pt x="11849794" y="1831351"/>
                </a:lnTo>
                <a:lnTo>
                  <a:pt x="11820712" y="1831351"/>
                </a:lnTo>
                <a:close/>
                <a:moveTo>
                  <a:pt x="8410384" y="915894"/>
                </a:moveTo>
                <a:lnTo>
                  <a:pt x="8430994" y="919584"/>
                </a:lnTo>
                <a:cubicBezTo>
                  <a:pt x="8447988" y="927252"/>
                  <a:pt x="8452532" y="945742"/>
                  <a:pt x="8463380" y="970963"/>
                </a:cubicBezTo>
                <a:lnTo>
                  <a:pt x="8836090" y="1831351"/>
                </a:lnTo>
                <a:lnTo>
                  <a:pt x="8807006" y="1831351"/>
                </a:lnTo>
                <a:close/>
                <a:moveTo>
                  <a:pt x="13684352" y="915894"/>
                </a:moveTo>
                <a:lnTo>
                  <a:pt x="13704958" y="919583"/>
                </a:lnTo>
                <a:cubicBezTo>
                  <a:pt x="13721952" y="927252"/>
                  <a:pt x="13726498" y="945741"/>
                  <a:pt x="13737348" y="970962"/>
                </a:cubicBezTo>
                <a:lnTo>
                  <a:pt x="14110056" y="1831351"/>
                </a:lnTo>
                <a:lnTo>
                  <a:pt x="14080972" y="1831351"/>
                </a:lnTo>
                <a:close/>
                <a:moveTo>
                  <a:pt x="12930906" y="915894"/>
                </a:moveTo>
                <a:lnTo>
                  <a:pt x="12951512" y="919583"/>
                </a:lnTo>
                <a:cubicBezTo>
                  <a:pt x="12968508" y="927252"/>
                  <a:pt x="12973052" y="945741"/>
                  <a:pt x="12983902" y="970962"/>
                </a:cubicBezTo>
                <a:lnTo>
                  <a:pt x="13356610" y="1831351"/>
                </a:lnTo>
                <a:lnTo>
                  <a:pt x="13327528" y="1831351"/>
                </a:lnTo>
                <a:close/>
                <a:moveTo>
                  <a:pt x="10670644" y="915894"/>
                </a:moveTo>
                <a:lnTo>
                  <a:pt x="10691252" y="919584"/>
                </a:lnTo>
                <a:cubicBezTo>
                  <a:pt x="10708248" y="927252"/>
                  <a:pt x="10712792" y="945742"/>
                  <a:pt x="10723640" y="970963"/>
                </a:cubicBezTo>
                <a:lnTo>
                  <a:pt x="11096348" y="1831351"/>
                </a:lnTo>
                <a:lnTo>
                  <a:pt x="11067266" y="1831351"/>
                </a:lnTo>
                <a:close/>
                <a:moveTo>
                  <a:pt x="9917200" y="915894"/>
                </a:moveTo>
                <a:lnTo>
                  <a:pt x="9937808" y="919584"/>
                </a:lnTo>
                <a:cubicBezTo>
                  <a:pt x="9954802" y="927252"/>
                  <a:pt x="9959346" y="945742"/>
                  <a:pt x="9970196" y="970963"/>
                </a:cubicBezTo>
                <a:lnTo>
                  <a:pt x="10342904" y="1831351"/>
                </a:lnTo>
                <a:lnTo>
                  <a:pt x="10313820" y="1831351"/>
                </a:lnTo>
                <a:close/>
                <a:moveTo>
                  <a:pt x="12177460" y="915894"/>
                </a:moveTo>
                <a:lnTo>
                  <a:pt x="12198068" y="919583"/>
                </a:lnTo>
                <a:cubicBezTo>
                  <a:pt x="12215064" y="927252"/>
                  <a:pt x="12219608" y="945741"/>
                  <a:pt x="12230456" y="970962"/>
                </a:cubicBezTo>
                <a:lnTo>
                  <a:pt x="12603164" y="1831351"/>
                </a:lnTo>
                <a:lnTo>
                  <a:pt x="12574080" y="1831351"/>
                </a:lnTo>
                <a:close/>
                <a:moveTo>
                  <a:pt x="14436488" y="915690"/>
                </a:moveTo>
                <a:lnTo>
                  <a:pt x="14437624" y="915690"/>
                </a:lnTo>
                <a:lnTo>
                  <a:pt x="14437720" y="915911"/>
                </a:lnTo>
                <a:close/>
                <a:moveTo>
                  <a:pt x="121560" y="915675"/>
                </a:moveTo>
                <a:lnTo>
                  <a:pt x="122696" y="915675"/>
                </a:lnTo>
                <a:lnTo>
                  <a:pt x="122792" y="915896"/>
                </a:lnTo>
                <a:close/>
                <a:moveTo>
                  <a:pt x="874929" y="915675"/>
                </a:moveTo>
                <a:lnTo>
                  <a:pt x="876065" y="915675"/>
                </a:lnTo>
                <a:lnTo>
                  <a:pt x="876161" y="915896"/>
                </a:lnTo>
                <a:close/>
                <a:moveTo>
                  <a:pt x="1628374" y="915675"/>
                </a:moveTo>
                <a:lnTo>
                  <a:pt x="1629510" y="915675"/>
                </a:lnTo>
                <a:lnTo>
                  <a:pt x="1629606" y="915895"/>
                </a:lnTo>
                <a:close/>
                <a:moveTo>
                  <a:pt x="2381820" y="915675"/>
                </a:moveTo>
                <a:lnTo>
                  <a:pt x="2382956" y="915675"/>
                </a:lnTo>
                <a:lnTo>
                  <a:pt x="2383052" y="915895"/>
                </a:lnTo>
                <a:close/>
                <a:moveTo>
                  <a:pt x="3135188" y="915675"/>
                </a:moveTo>
                <a:lnTo>
                  <a:pt x="3136324" y="915675"/>
                </a:lnTo>
                <a:lnTo>
                  <a:pt x="3136420" y="915895"/>
                </a:lnTo>
                <a:close/>
                <a:moveTo>
                  <a:pt x="3888634" y="915675"/>
                </a:moveTo>
                <a:lnTo>
                  <a:pt x="3889770" y="915675"/>
                </a:lnTo>
                <a:lnTo>
                  <a:pt x="3889866" y="915895"/>
                </a:lnTo>
                <a:close/>
                <a:moveTo>
                  <a:pt x="4642080" y="915675"/>
                </a:moveTo>
                <a:lnTo>
                  <a:pt x="4643216" y="915675"/>
                </a:lnTo>
                <a:lnTo>
                  <a:pt x="4643312" y="915895"/>
                </a:lnTo>
                <a:close/>
                <a:moveTo>
                  <a:pt x="6148894" y="915674"/>
                </a:moveTo>
                <a:lnTo>
                  <a:pt x="6150030" y="915674"/>
                </a:lnTo>
                <a:lnTo>
                  <a:pt x="6150126" y="915895"/>
                </a:lnTo>
                <a:close/>
                <a:moveTo>
                  <a:pt x="5395448" y="915674"/>
                </a:moveTo>
                <a:lnTo>
                  <a:pt x="5396584" y="915674"/>
                </a:lnTo>
                <a:lnTo>
                  <a:pt x="5396680" y="915895"/>
                </a:lnTo>
                <a:close/>
                <a:moveTo>
                  <a:pt x="6902340" y="915674"/>
                </a:moveTo>
                <a:lnTo>
                  <a:pt x="6903476" y="915674"/>
                </a:lnTo>
                <a:lnTo>
                  <a:pt x="6903572" y="915895"/>
                </a:lnTo>
                <a:close/>
                <a:moveTo>
                  <a:pt x="7655708" y="915674"/>
                </a:moveTo>
                <a:lnTo>
                  <a:pt x="7656844" y="915674"/>
                </a:lnTo>
                <a:lnTo>
                  <a:pt x="7656940" y="915895"/>
                </a:lnTo>
                <a:close/>
                <a:moveTo>
                  <a:pt x="8409152" y="915674"/>
                </a:moveTo>
                <a:lnTo>
                  <a:pt x="8410288" y="915674"/>
                </a:lnTo>
                <a:lnTo>
                  <a:pt x="8410384" y="915894"/>
                </a:lnTo>
                <a:close/>
                <a:moveTo>
                  <a:pt x="9162598" y="915674"/>
                </a:moveTo>
                <a:lnTo>
                  <a:pt x="9163736" y="915674"/>
                </a:lnTo>
                <a:lnTo>
                  <a:pt x="9163832" y="915895"/>
                </a:lnTo>
                <a:close/>
                <a:moveTo>
                  <a:pt x="9915968" y="915674"/>
                </a:moveTo>
                <a:lnTo>
                  <a:pt x="9917104" y="915674"/>
                </a:lnTo>
                <a:lnTo>
                  <a:pt x="9917200" y="915894"/>
                </a:lnTo>
                <a:close/>
                <a:moveTo>
                  <a:pt x="10669412" y="915674"/>
                </a:moveTo>
                <a:lnTo>
                  <a:pt x="10670548" y="915674"/>
                </a:lnTo>
                <a:lnTo>
                  <a:pt x="10670644" y="915894"/>
                </a:lnTo>
                <a:close/>
                <a:moveTo>
                  <a:pt x="11422856" y="915674"/>
                </a:moveTo>
                <a:lnTo>
                  <a:pt x="11423994" y="915674"/>
                </a:lnTo>
                <a:lnTo>
                  <a:pt x="11424090" y="915894"/>
                </a:lnTo>
                <a:close/>
                <a:moveTo>
                  <a:pt x="12929672" y="915673"/>
                </a:moveTo>
                <a:lnTo>
                  <a:pt x="12930810" y="915673"/>
                </a:lnTo>
                <a:lnTo>
                  <a:pt x="12930906" y="915894"/>
                </a:lnTo>
                <a:close/>
                <a:moveTo>
                  <a:pt x="12176228" y="915673"/>
                </a:moveTo>
                <a:lnTo>
                  <a:pt x="12177364" y="915673"/>
                </a:lnTo>
                <a:lnTo>
                  <a:pt x="12177460" y="915894"/>
                </a:lnTo>
                <a:close/>
                <a:moveTo>
                  <a:pt x="13683118" y="915673"/>
                </a:moveTo>
                <a:lnTo>
                  <a:pt x="13684256" y="915673"/>
                </a:lnTo>
                <a:lnTo>
                  <a:pt x="13684352" y="915894"/>
                </a:lnTo>
                <a:close/>
                <a:moveTo>
                  <a:pt x="14429356" y="2260"/>
                </a:moveTo>
                <a:lnTo>
                  <a:pt x="14429964" y="2260"/>
                </a:lnTo>
                <a:lnTo>
                  <a:pt x="14445832" y="15363"/>
                </a:lnTo>
                <a:cubicBezTo>
                  <a:pt x="14451104" y="24877"/>
                  <a:pt x="14456218" y="38491"/>
                  <a:pt x="14463450" y="55305"/>
                </a:cubicBezTo>
                <a:lnTo>
                  <a:pt x="14630400" y="440702"/>
                </a:lnTo>
                <a:lnTo>
                  <a:pt x="14630400" y="466298"/>
                </a:lnTo>
                <a:close/>
                <a:moveTo>
                  <a:pt x="9907892" y="1464"/>
                </a:moveTo>
                <a:lnTo>
                  <a:pt x="9924706" y="15347"/>
                </a:lnTo>
                <a:cubicBezTo>
                  <a:pt x="9929980" y="24861"/>
                  <a:pt x="9935092" y="38475"/>
                  <a:pt x="9942324" y="55289"/>
                </a:cubicBezTo>
                <a:lnTo>
                  <a:pt x="10315034" y="915677"/>
                </a:lnTo>
                <a:lnTo>
                  <a:pt x="10303976" y="915677"/>
                </a:lnTo>
                <a:close/>
                <a:moveTo>
                  <a:pt x="12921976" y="1463"/>
                </a:moveTo>
                <a:lnTo>
                  <a:pt x="12938790" y="15346"/>
                </a:lnTo>
                <a:cubicBezTo>
                  <a:pt x="12944062" y="24861"/>
                  <a:pt x="12949176" y="38475"/>
                  <a:pt x="12956408" y="55289"/>
                </a:cubicBezTo>
                <a:lnTo>
                  <a:pt x="13329116" y="915676"/>
                </a:lnTo>
                <a:lnTo>
                  <a:pt x="13318060" y="915676"/>
                </a:lnTo>
                <a:close/>
                <a:moveTo>
                  <a:pt x="13675498" y="1463"/>
                </a:moveTo>
                <a:lnTo>
                  <a:pt x="13692310" y="15346"/>
                </a:lnTo>
                <a:cubicBezTo>
                  <a:pt x="13697584" y="24861"/>
                  <a:pt x="13702696" y="38475"/>
                  <a:pt x="13709928" y="55289"/>
                </a:cubicBezTo>
                <a:lnTo>
                  <a:pt x="14082638" y="915676"/>
                </a:lnTo>
                <a:lnTo>
                  <a:pt x="14071580" y="915676"/>
                </a:lnTo>
                <a:close/>
                <a:moveTo>
                  <a:pt x="865792" y="1462"/>
                </a:moveTo>
                <a:lnTo>
                  <a:pt x="882608" y="15348"/>
                </a:lnTo>
                <a:cubicBezTo>
                  <a:pt x="887881" y="24863"/>
                  <a:pt x="892993" y="38477"/>
                  <a:pt x="900226" y="55291"/>
                </a:cubicBezTo>
                <a:lnTo>
                  <a:pt x="1272934" y="915678"/>
                </a:lnTo>
                <a:lnTo>
                  <a:pt x="1261876" y="915678"/>
                </a:lnTo>
                <a:close/>
                <a:moveTo>
                  <a:pt x="4633322" y="1462"/>
                </a:moveTo>
                <a:lnTo>
                  <a:pt x="4650136" y="15348"/>
                </a:lnTo>
                <a:cubicBezTo>
                  <a:pt x="4655408" y="24862"/>
                  <a:pt x="4660522" y="38476"/>
                  <a:pt x="4667754" y="55290"/>
                </a:cubicBezTo>
                <a:lnTo>
                  <a:pt x="5040464" y="915678"/>
                </a:lnTo>
                <a:lnTo>
                  <a:pt x="5029404" y="915678"/>
                </a:lnTo>
                <a:close/>
                <a:moveTo>
                  <a:pt x="6140362" y="1462"/>
                </a:moveTo>
                <a:lnTo>
                  <a:pt x="6157178" y="15347"/>
                </a:lnTo>
                <a:cubicBezTo>
                  <a:pt x="6162450" y="24862"/>
                  <a:pt x="6167564" y="38476"/>
                  <a:pt x="6174796" y="55290"/>
                </a:cubicBezTo>
                <a:lnTo>
                  <a:pt x="6547504" y="915678"/>
                </a:lnTo>
                <a:lnTo>
                  <a:pt x="6536448" y="915678"/>
                </a:lnTo>
                <a:close/>
                <a:moveTo>
                  <a:pt x="5386842" y="1462"/>
                </a:moveTo>
                <a:lnTo>
                  <a:pt x="5403656" y="15348"/>
                </a:lnTo>
                <a:cubicBezTo>
                  <a:pt x="5408930" y="24862"/>
                  <a:pt x="5414042" y="38476"/>
                  <a:pt x="5421276" y="55290"/>
                </a:cubicBezTo>
                <a:lnTo>
                  <a:pt x="5793984" y="915678"/>
                </a:lnTo>
                <a:lnTo>
                  <a:pt x="5782926" y="915678"/>
                </a:lnTo>
                <a:close/>
                <a:moveTo>
                  <a:pt x="7647404" y="1462"/>
                </a:moveTo>
                <a:lnTo>
                  <a:pt x="7664220" y="15347"/>
                </a:lnTo>
                <a:cubicBezTo>
                  <a:pt x="7669492" y="24862"/>
                  <a:pt x="7674606" y="38476"/>
                  <a:pt x="7681838" y="55290"/>
                </a:cubicBezTo>
                <a:lnTo>
                  <a:pt x="8054546" y="915677"/>
                </a:lnTo>
                <a:lnTo>
                  <a:pt x="8043488" y="915677"/>
                </a:lnTo>
                <a:close/>
                <a:moveTo>
                  <a:pt x="9154370" y="1461"/>
                </a:moveTo>
                <a:lnTo>
                  <a:pt x="9171184" y="15347"/>
                </a:lnTo>
                <a:cubicBezTo>
                  <a:pt x="9176458" y="24862"/>
                  <a:pt x="9181570" y="38476"/>
                  <a:pt x="9188804" y="55289"/>
                </a:cubicBezTo>
                <a:lnTo>
                  <a:pt x="9561512" y="915677"/>
                </a:lnTo>
                <a:lnTo>
                  <a:pt x="9550454" y="915677"/>
                </a:lnTo>
                <a:close/>
                <a:moveTo>
                  <a:pt x="8400924" y="1461"/>
                </a:moveTo>
                <a:lnTo>
                  <a:pt x="8417740" y="15347"/>
                </a:lnTo>
                <a:cubicBezTo>
                  <a:pt x="8423012" y="24862"/>
                  <a:pt x="8428126" y="38476"/>
                  <a:pt x="8435358" y="55290"/>
                </a:cubicBezTo>
                <a:lnTo>
                  <a:pt x="8808068" y="915677"/>
                </a:lnTo>
                <a:lnTo>
                  <a:pt x="8797008" y="915677"/>
                </a:lnTo>
                <a:close/>
                <a:moveTo>
                  <a:pt x="6893884" y="1461"/>
                </a:moveTo>
                <a:lnTo>
                  <a:pt x="6910700" y="15347"/>
                </a:lnTo>
                <a:cubicBezTo>
                  <a:pt x="6915972" y="24862"/>
                  <a:pt x="6921084" y="38476"/>
                  <a:pt x="6928316" y="55290"/>
                </a:cubicBezTo>
                <a:lnTo>
                  <a:pt x="7301024" y="915677"/>
                </a:lnTo>
                <a:lnTo>
                  <a:pt x="7289968" y="915677"/>
                </a:lnTo>
                <a:close/>
                <a:moveTo>
                  <a:pt x="10661412" y="1461"/>
                </a:moveTo>
                <a:lnTo>
                  <a:pt x="10678228" y="15347"/>
                </a:lnTo>
                <a:cubicBezTo>
                  <a:pt x="10683500" y="24861"/>
                  <a:pt x="10688612" y="38475"/>
                  <a:pt x="10695844" y="55289"/>
                </a:cubicBezTo>
                <a:lnTo>
                  <a:pt x="11068556" y="915677"/>
                </a:lnTo>
                <a:lnTo>
                  <a:pt x="11057496" y="915677"/>
                </a:lnTo>
                <a:close/>
                <a:moveTo>
                  <a:pt x="11414932" y="1461"/>
                </a:moveTo>
                <a:lnTo>
                  <a:pt x="11431748" y="15347"/>
                </a:lnTo>
                <a:cubicBezTo>
                  <a:pt x="11437020" y="24861"/>
                  <a:pt x="11442134" y="38475"/>
                  <a:pt x="11449366" y="55289"/>
                </a:cubicBezTo>
                <a:lnTo>
                  <a:pt x="11822076" y="915677"/>
                </a:lnTo>
                <a:lnTo>
                  <a:pt x="11811016" y="915677"/>
                </a:lnTo>
                <a:close/>
                <a:moveTo>
                  <a:pt x="12168452" y="1461"/>
                </a:moveTo>
                <a:lnTo>
                  <a:pt x="12185268" y="15346"/>
                </a:lnTo>
                <a:cubicBezTo>
                  <a:pt x="12190540" y="24861"/>
                  <a:pt x="12195654" y="38475"/>
                  <a:pt x="12202886" y="55289"/>
                </a:cubicBezTo>
                <a:lnTo>
                  <a:pt x="12575596" y="915677"/>
                </a:lnTo>
                <a:lnTo>
                  <a:pt x="12564536" y="915677"/>
                </a:lnTo>
                <a:close/>
                <a:moveTo>
                  <a:pt x="1618946" y="614"/>
                </a:moveTo>
                <a:lnTo>
                  <a:pt x="1627780" y="4274"/>
                </a:lnTo>
                <a:cubicBezTo>
                  <a:pt x="1636818" y="12077"/>
                  <a:pt x="1642898" y="30127"/>
                  <a:pt x="1653748" y="55291"/>
                </a:cubicBezTo>
                <a:lnTo>
                  <a:pt x="2026456" y="915678"/>
                </a:lnTo>
                <a:lnTo>
                  <a:pt x="2015396" y="915678"/>
                </a:lnTo>
                <a:close/>
                <a:moveTo>
                  <a:pt x="2372466" y="614"/>
                </a:moveTo>
                <a:lnTo>
                  <a:pt x="2381300" y="4274"/>
                </a:lnTo>
                <a:cubicBezTo>
                  <a:pt x="2390340" y="12077"/>
                  <a:pt x="2396418" y="30127"/>
                  <a:pt x="2407268" y="55291"/>
                </a:cubicBezTo>
                <a:lnTo>
                  <a:pt x="2779976" y="915678"/>
                </a:lnTo>
                <a:lnTo>
                  <a:pt x="2768918" y="915678"/>
                </a:lnTo>
                <a:close/>
                <a:moveTo>
                  <a:pt x="111888" y="579"/>
                </a:moveTo>
                <a:lnTo>
                  <a:pt x="120771" y="4274"/>
                </a:lnTo>
                <a:cubicBezTo>
                  <a:pt x="129778" y="12077"/>
                  <a:pt x="135856" y="30127"/>
                  <a:pt x="146705" y="55291"/>
                </a:cubicBezTo>
                <a:lnTo>
                  <a:pt x="519413" y="915679"/>
                </a:lnTo>
                <a:lnTo>
                  <a:pt x="508356" y="915679"/>
                </a:lnTo>
                <a:close/>
                <a:moveTo>
                  <a:pt x="3879416" y="576"/>
                </a:moveTo>
                <a:lnTo>
                  <a:pt x="3888332" y="4274"/>
                </a:lnTo>
                <a:cubicBezTo>
                  <a:pt x="3897350" y="12077"/>
                  <a:pt x="3903384" y="30126"/>
                  <a:pt x="3914232" y="55290"/>
                </a:cubicBezTo>
                <a:lnTo>
                  <a:pt x="4286942" y="915678"/>
                </a:lnTo>
                <a:lnTo>
                  <a:pt x="4275884" y="915678"/>
                </a:lnTo>
                <a:close/>
                <a:moveTo>
                  <a:pt x="3125896" y="576"/>
                </a:moveTo>
                <a:lnTo>
                  <a:pt x="3134812" y="4274"/>
                </a:lnTo>
                <a:cubicBezTo>
                  <a:pt x="3143834" y="12077"/>
                  <a:pt x="3149884" y="30126"/>
                  <a:pt x="3160788" y="55290"/>
                </a:cubicBezTo>
                <a:lnTo>
                  <a:pt x="3533420" y="915678"/>
                </a:lnTo>
                <a:lnTo>
                  <a:pt x="3522364" y="915678"/>
                </a:lnTo>
                <a:close/>
                <a:moveTo>
                  <a:pt x="110502" y="2"/>
                </a:moveTo>
                <a:lnTo>
                  <a:pt x="111638" y="2"/>
                </a:lnTo>
                <a:lnTo>
                  <a:pt x="111888" y="579"/>
                </a:lnTo>
                <a:close/>
                <a:moveTo>
                  <a:pt x="864023" y="2"/>
                </a:moveTo>
                <a:lnTo>
                  <a:pt x="865159" y="2"/>
                </a:lnTo>
                <a:lnTo>
                  <a:pt x="865792" y="1462"/>
                </a:lnTo>
                <a:close/>
                <a:moveTo>
                  <a:pt x="1617468" y="2"/>
                </a:moveTo>
                <a:lnTo>
                  <a:pt x="1618680" y="2"/>
                </a:lnTo>
                <a:lnTo>
                  <a:pt x="1618946" y="614"/>
                </a:lnTo>
                <a:close/>
                <a:moveTo>
                  <a:pt x="2370988" y="2"/>
                </a:moveTo>
                <a:lnTo>
                  <a:pt x="2372200" y="2"/>
                </a:lnTo>
                <a:lnTo>
                  <a:pt x="2372466" y="614"/>
                </a:lnTo>
                <a:close/>
                <a:moveTo>
                  <a:pt x="3124510" y="2"/>
                </a:moveTo>
                <a:lnTo>
                  <a:pt x="3125646" y="2"/>
                </a:lnTo>
                <a:lnTo>
                  <a:pt x="3125896" y="576"/>
                </a:lnTo>
                <a:close/>
                <a:moveTo>
                  <a:pt x="3878030" y="1"/>
                </a:moveTo>
                <a:lnTo>
                  <a:pt x="3879166" y="1"/>
                </a:lnTo>
                <a:lnTo>
                  <a:pt x="3879416" y="576"/>
                </a:lnTo>
                <a:close/>
                <a:moveTo>
                  <a:pt x="4631552" y="1"/>
                </a:moveTo>
                <a:lnTo>
                  <a:pt x="4632688" y="1"/>
                </a:lnTo>
                <a:lnTo>
                  <a:pt x="4633322" y="1462"/>
                </a:lnTo>
                <a:close/>
                <a:moveTo>
                  <a:pt x="5385072" y="1"/>
                </a:moveTo>
                <a:lnTo>
                  <a:pt x="5386208" y="1"/>
                </a:lnTo>
                <a:lnTo>
                  <a:pt x="5386842" y="1462"/>
                </a:lnTo>
                <a:close/>
                <a:moveTo>
                  <a:pt x="6138592" y="1"/>
                </a:moveTo>
                <a:lnTo>
                  <a:pt x="6139728" y="1"/>
                </a:lnTo>
                <a:lnTo>
                  <a:pt x="6140362" y="1462"/>
                </a:lnTo>
                <a:close/>
                <a:moveTo>
                  <a:pt x="6892114" y="1"/>
                </a:moveTo>
                <a:lnTo>
                  <a:pt x="6893250" y="1"/>
                </a:lnTo>
                <a:lnTo>
                  <a:pt x="6893884" y="1461"/>
                </a:lnTo>
                <a:close/>
                <a:moveTo>
                  <a:pt x="7645636" y="1"/>
                </a:moveTo>
                <a:lnTo>
                  <a:pt x="7646772" y="1"/>
                </a:lnTo>
                <a:lnTo>
                  <a:pt x="7647404" y="1462"/>
                </a:lnTo>
                <a:close/>
                <a:moveTo>
                  <a:pt x="8399156" y="1"/>
                </a:moveTo>
                <a:lnTo>
                  <a:pt x="8400292" y="1"/>
                </a:lnTo>
                <a:lnTo>
                  <a:pt x="8400924" y="1461"/>
                </a:lnTo>
                <a:close/>
                <a:moveTo>
                  <a:pt x="9152600" y="1"/>
                </a:moveTo>
                <a:lnTo>
                  <a:pt x="9153736" y="1"/>
                </a:lnTo>
                <a:lnTo>
                  <a:pt x="9154370" y="1461"/>
                </a:lnTo>
                <a:close/>
                <a:moveTo>
                  <a:pt x="9906120" y="0"/>
                </a:moveTo>
                <a:lnTo>
                  <a:pt x="9907258" y="0"/>
                </a:lnTo>
                <a:lnTo>
                  <a:pt x="9907892" y="1464"/>
                </a:lnTo>
                <a:close/>
                <a:moveTo>
                  <a:pt x="10659644" y="0"/>
                </a:moveTo>
                <a:lnTo>
                  <a:pt x="10660780" y="0"/>
                </a:lnTo>
                <a:lnTo>
                  <a:pt x="10661412" y="1461"/>
                </a:lnTo>
                <a:close/>
                <a:moveTo>
                  <a:pt x="11413164" y="0"/>
                </a:moveTo>
                <a:lnTo>
                  <a:pt x="11414300" y="0"/>
                </a:lnTo>
                <a:lnTo>
                  <a:pt x="11414932" y="1461"/>
                </a:lnTo>
                <a:close/>
                <a:moveTo>
                  <a:pt x="12166684" y="0"/>
                </a:moveTo>
                <a:lnTo>
                  <a:pt x="12167820" y="0"/>
                </a:lnTo>
                <a:lnTo>
                  <a:pt x="12168452" y="1461"/>
                </a:lnTo>
                <a:close/>
                <a:moveTo>
                  <a:pt x="12920204" y="0"/>
                </a:moveTo>
                <a:lnTo>
                  <a:pt x="12921342" y="0"/>
                </a:lnTo>
                <a:lnTo>
                  <a:pt x="12921976" y="1463"/>
                </a:lnTo>
                <a:close/>
                <a:moveTo>
                  <a:pt x="13673726" y="0"/>
                </a:moveTo>
                <a:lnTo>
                  <a:pt x="13674864" y="0"/>
                </a:lnTo>
                <a:lnTo>
                  <a:pt x="13675498" y="1463"/>
                </a:lnTo>
                <a:close/>
              </a:path>
            </a:pathLst>
          </a:cu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550" dirty="0" err="1"/>
          </a:p>
        </p:txBody>
      </p:sp>
      <p:sp>
        <p:nvSpPr>
          <p:cNvPr id="4" name="Gradient">
            <a:extLst>
              <a:ext uri="{FF2B5EF4-FFF2-40B4-BE49-F238E27FC236}">
                <a16:creationId xmlns:a16="http://schemas.microsoft.com/office/drawing/2014/main" id="{9795D565-AAC8-1784-80CB-CD52EDC48A21}"/>
              </a:ext>
            </a:extLst>
          </p:cNvPr>
          <p:cNvSpPr>
            <a:spLocks noGrp="1" noRot="1" noMove="1" noResize="1" noEditPoints="1" noAdjustHandles="1" noChangeArrowheads="1" noChangeShapeType="1"/>
          </p:cNvSpPr>
          <p:nvPr userDrawn="1"/>
        </p:nvSpPr>
        <p:spPr>
          <a:xfrm>
            <a:off x="0" y="-1074"/>
            <a:ext cx="7315200" cy="4116948"/>
          </a:xfrm>
          <a:prstGeom prst="rect">
            <a:avLst/>
          </a:prstGeom>
          <a:gradFill flip="none" rotWithShape="1">
            <a:gsLst>
              <a:gs pos="50000">
                <a:schemeClr val="bg1"/>
              </a:gs>
              <a:gs pos="100000">
                <a:schemeClr val="bg1">
                  <a:alpha val="0"/>
                </a:schemeClr>
              </a:gs>
            </a:gsLst>
            <a:lin ang="2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0" dirty="0" err="1"/>
          </a:p>
        </p:txBody>
      </p:sp>
      <p:pic>
        <p:nvPicPr>
          <p:cNvPr id="2" name="R Corner Bug">
            <a:extLst>
              <a:ext uri="{FF2B5EF4-FFF2-40B4-BE49-F238E27FC236}">
                <a16:creationId xmlns:a16="http://schemas.microsoft.com/office/drawing/2014/main" id="{C4E92B12-39A5-8425-5F2F-F0727979AB4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000875" y="3786142"/>
            <a:ext cx="190500" cy="190500"/>
          </a:xfrm>
          <a:prstGeom prst="rect">
            <a:avLst/>
          </a:prstGeom>
        </p:spPr>
      </p:pic>
      <p:sp>
        <p:nvSpPr>
          <p:cNvPr id="10" name="Subtitle">
            <a:extLst>
              <a:ext uri="{FF2B5EF4-FFF2-40B4-BE49-F238E27FC236}">
                <a16:creationId xmlns:a16="http://schemas.microsoft.com/office/drawing/2014/main" id="{DEF31F47-B8F9-E0CD-D22A-F9E554C29B99}"/>
              </a:ext>
            </a:extLst>
          </p:cNvPr>
          <p:cNvSpPr>
            <a:spLocks noGrp="1" noRot="1" noMove="1" noResize="1" noEditPoints="1" noAdjustHandles="1" noChangeArrowheads="1" noChangeShapeType="1"/>
          </p:cNvSpPr>
          <p:nvPr>
            <p:ph type="subTitle" idx="1" hasCustomPrompt="1"/>
          </p:nvPr>
        </p:nvSpPr>
        <p:spPr>
          <a:xfrm>
            <a:off x="919162" y="3848100"/>
            <a:ext cx="5957888" cy="151969"/>
          </a:xfrm>
          <a:prstGeom prst="rect">
            <a:avLst/>
          </a:prstGeom>
        </p:spPr>
        <p:txBody>
          <a:bodyPr lIns="0" tIns="0" rIns="0" bIns="0" anchor="b">
            <a:normAutofit/>
          </a:bodyPr>
          <a:lstStyle>
            <a:lvl1pPr marL="0" indent="0" algn="r">
              <a:lnSpc>
                <a:spcPct val="100000"/>
              </a:lnSpc>
              <a:spcAft>
                <a:spcPts val="600"/>
              </a:spcAft>
              <a:buNone/>
              <a:defRPr sz="900" b="0" i="0" baseline="0">
                <a:solidFill>
                  <a:schemeClr val="tx1"/>
                </a:solidFill>
                <a:latin typeface="+mj-lt"/>
                <a:cs typeface="Calibri"/>
              </a:defRPr>
            </a:lvl1pPr>
            <a:lvl2pPr marL="323688" indent="0" algn="ctr">
              <a:buNone/>
              <a:defRPr>
                <a:solidFill>
                  <a:schemeClr val="tx1">
                    <a:tint val="75000"/>
                  </a:schemeClr>
                </a:solidFill>
              </a:defRPr>
            </a:lvl2pPr>
            <a:lvl3pPr marL="647376" indent="0" algn="ctr">
              <a:buNone/>
              <a:defRPr>
                <a:solidFill>
                  <a:schemeClr val="tx1">
                    <a:tint val="75000"/>
                  </a:schemeClr>
                </a:solidFill>
              </a:defRPr>
            </a:lvl3pPr>
            <a:lvl4pPr marL="971065" indent="0" algn="ctr">
              <a:buNone/>
              <a:defRPr>
                <a:solidFill>
                  <a:schemeClr val="tx1">
                    <a:tint val="75000"/>
                  </a:schemeClr>
                </a:solidFill>
              </a:defRPr>
            </a:lvl4pPr>
            <a:lvl5pPr marL="1294753" indent="0" algn="ctr">
              <a:buNone/>
              <a:defRPr>
                <a:solidFill>
                  <a:schemeClr val="tx1">
                    <a:tint val="75000"/>
                  </a:schemeClr>
                </a:solidFill>
              </a:defRPr>
            </a:lvl5pPr>
            <a:lvl6pPr marL="1618443" indent="0" algn="ctr">
              <a:buNone/>
              <a:defRPr>
                <a:solidFill>
                  <a:schemeClr val="tx1">
                    <a:tint val="75000"/>
                  </a:schemeClr>
                </a:solidFill>
              </a:defRPr>
            </a:lvl6pPr>
            <a:lvl7pPr marL="1942131" indent="0" algn="ctr">
              <a:buNone/>
              <a:defRPr>
                <a:solidFill>
                  <a:schemeClr val="tx1">
                    <a:tint val="75000"/>
                  </a:schemeClr>
                </a:solidFill>
              </a:defRPr>
            </a:lvl7pPr>
            <a:lvl8pPr marL="2265819" indent="0" algn="ctr">
              <a:buNone/>
              <a:defRPr>
                <a:solidFill>
                  <a:schemeClr val="tx1">
                    <a:tint val="75000"/>
                  </a:schemeClr>
                </a:solidFill>
              </a:defRPr>
            </a:lvl8pPr>
            <a:lvl9pPr marL="2589508" indent="0" algn="ctr">
              <a:buNone/>
              <a:defRPr>
                <a:solidFill>
                  <a:schemeClr val="tx1">
                    <a:tint val="75000"/>
                  </a:schemeClr>
                </a:solidFill>
              </a:defRPr>
            </a:lvl9pPr>
          </a:lstStyle>
          <a:p>
            <a:r>
              <a:rPr lang="en-US" dirty="0"/>
              <a:t>Click to insert subtitle. Delete if not in use.</a:t>
            </a:r>
          </a:p>
        </p:txBody>
      </p:sp>
      <p:sp>
        <p:nvSpPr>
          <p:cNvPr id="8" name="Copyright">
            <a:extLst>
              <a:ext uri="{FF2B5EF4-FFF2-40B4-BE49-F238E27FC236}">
                <a16:creationId xmlns:a16="http://schemas.microsoft.com/office/drawing/2014/main" id="{98F9F2E9-175B-BAF3-9E2A-5360D868446E}"/>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cxnSp>
        <p:nvCxnSpPr>
          <p:cNvPr id="15" name="Line Bottom">
            <a:extLst>
              <a:ext uri="{FF2B5EF4-FFF2-40B4-BE49-F238E27FC236}">
                <a16:creationId xmlns:a16="http://schemas.microsoft.com/office/drawing/2014/main" id="{BF00D409-42EF-B0D6-6EC1-5D74C333BE3D}"/>
              </a:ext>
            </a:extLst>
          </p:cNvPr>
          <p:cNvCxnSpPr>
            <a:cxnSpLocks noGrp="1" noRot="1" noMove="1" noResize="1" noEditPoints="1" noAdjustHandles="1" noChangeArrowheads="1" noChangeShapeType="1"/>
          </p:cNvCxnSpPr>
          <p:nvPr userDrawn="1"/>
        </p:nvCxnSpPr>
        <p:spPr>
          <a:xfrm flipH="1">
            <a:off x="153316" y="3798093"/>
            <a:ext cx="6723734" cy="0"/>
          </a:xfrm>
          <a:prstGeom prst="line">
            <a:avLst/>
          </a:prstGeom>
          <a:ln w="38100">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7" name="Title">
            <a:extLst>
              <a:ext uri="{FF2B5EF4-FFF2-40B4-BE49-F238E27FC236}">
                <a16:creationId xmlns:a16="http://schemas.microsoft.com/office/drawing/2014/main" id="{56700E1E-7D1D-65D3-5096-19717B50B05F}"/>
              </a:ext>
            </a:extLst>
          </p:cNvPr>
          <p:cNvSpPr>
            <a:spLocks noGrp="1" noRot="1" noMove="1" noResize="1" noEditPoints="1" noAdjustHandles="1" noChangeArrowheads="1" noChangeShapeType="1"/>
          </p:cNvSpPr>
          <p:nvPr>
            <p:ph type="body" sz="quarter" idx="10" hasCustomPrompt="1"/>
          </p:nvPr>
        </p:nvSpPr>
        <p:spPr>
          <a:xfrm>
            <a:off x="451644" y="478632"/>
            <a:ext cx="5149056" cy="2226469"/>
          </a:xfrm>
          <a:prstGeom prst="rect">
            <a:avLst/>
          </a:prstGeom>
        </p:spPr>
        <p:txBody>
          <a:bodyPr>
            <a:normAutofit/>
          </a:bodyPr>
          <a:lstStyle>
            <a:lvl1pPr marL="0" indent="0">
              <a:buNone/>
              <a:defRPr sz="4500">
                <a:solidFill>
                  <a:schemeClr val="tx1"/>
                </a:solidFill>
              </a:defRPr>
            </a:lvl1pPr>
            <a:lvl2pPr indent="0">
              <a:buNone/>
              <a:defRPr/>
            </a:lvl2pPr>
            <a:lvl3pPr indent="0">
              <a:buNone/>
              <a:defRPr/>
            </a:lvl3pPr>
            <a:lvl4pPr indent="0">
              <a:buNone/>
              <a:defRPr/>
            </a:lvl4pPr>
            <a:lvl5pPr indent="0">
              <a:buNone/>
              <a:defRPr/>
            </a:lvl5pPr>
          </a:lstStyle>
          <a:p>
            <a:pPr lvl="0"/>
            <a:r>
              <a:rPr lang="en-US" dirty="0"/>
              <a:t>Click to Edit Brief Section Title</a:t>
            </a:r>
          </a:p>
        </p:txBody>
      </p:sp>
    </p:spTree>
    <p:extLst>
      <p:ext uri="{BB962C8B-B14F-4D97-AF65-F5344CB8AC3E}">
        <p14:creationId xmlns:p14="http://schemas.microsoft.com/office/powerpoint/2010/main" val="268993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 Black">
    <p:bg>
      <p:bgPr>
        <a:solidFill>
          <a:srgbClr val="16181C"/>
        </a:solidFill>
        <a:effectLst/>
      </p:bgPr>
    </p:bg>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D8F3352D-C7EF-45E5-319D-3157EC46F7D6}"/>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29440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2" name="Copyright">
            <a:extLst>
              <a:ext uri="{FF2B5EF4-FFF2-40B4-BE49-F238E27FC236}">
                <a16:creationId xmlns:a16="http://schemas.microsoft.com/office/drawing/2014/main" id="{3447C0FE-8E0E-AB66-5AEB-174CF03972FF}"/>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tx1">
                    <a:lumMod val="25000"/>
                    <a:lumOff val="75000"/>
                  </a:schemeClr>
                </a:solidFill>
                <a:latin typeface="+mj-lt"/>
                <a:ea typeface="ＭＳ Ｐゴシック" charset="-128"/>
                <a:cs typeface="Trebuchet MS"/>
              </a:rPr>
              <a:t>© Relativity. All rights reserved.</a:t>
            </a:r>
          </a:p>
        </p:txBody>
      </p:sp>
    </p:spTree>
    <p:extLst>
      <p:ext uri="{BB962C8B-B14F-4D97-AF65-F5344CB8AC3E}">
        <p14:creationId xmlns:p14="http://schemas.microsoft.com/office/powerpoint/2010/main" val="348364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ank You with Contact or CTA">
    <p:bg>
      <p:bgPr>
        <a:solidFill>
          <a:schemeClr val="accent1"/>
        </a:solidFill>
        <a:effectLst/>
      </p:bgPr>
    </p:bg>
    <p:spTree>
      <p:nvGrpSpPr>
        <p:cNvPr id="1" name=""/>
        <p:cNvGrpSpPr/>
        <p:nvPr/>
      </p:nvGrpSpPr>
      <p:grpSpPr>
        <a:xfrm>
          <a:off x="0" y="0"/>
          <a:ext cx="0" cy="0"/>
          <a:chOff x="0" y="0"/>
          <a:chExt cx="0" cy="0"/>
        </a:xfrm>
      </p:grpSpPr>
      <p:pic>
        <p:nvPicPr>
          <p:cNvPr id="13" name="BG">
            <a:extLst>
              <a:ext uri="{FF2B5EF4-FFF2-40B4-BE49-F238E27FC236}">
                <a16:creationId xmlns:a16="http://schemas.microsoft.com/office/drawing/2014/main" id="{8E0BFDB2-B175-F307-DAEF-90FF68D5ACC9}"/>
              </a:ext>
            </a:extLst>
          </p:cNvPr>
          <p:cNvPicPr>
            <a:picLocks noGrp="1" noRot="1" noMove="1" noResize="1" noEditPoints="1" noAdjustHandles="1" noChangeArrowheads="1" noChangeShapeType="1" noCrop="1"/>
          </p:cNvPicPr>
          <p:nvPr userDrawn="1"/>
        </p:nvPicPr>
        <p:blipFill>
          <a:blip r:embed="rId2"/>
          <a:srcRect/>
          <a:stretch/>
        </p:blipFill>
        <p:spPr>
          <a:xfrm>
            <a:off x="0" y="0"/>
            <a:ext cx="7315200" cy="41148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sp>
        <p:nvSpPr>
          <p:cNvPr id="11" name="Contact or CTA">
            <a:extLst>
              <a:ext uri="{FF2B5EF4-FFF2-40B4-BE49-F238E27FC236}">
                <a16:creationId xmlns:a16="http://schemas.microsoft.com/office/drawing/2014/main" id="{445CD0D2-62DC-14F5-19C0-9BB9B5EF1D69}"/>
              </a:ext>
            </a:extLst>
          </p:cNvPr>
          <p:cNvSpPr>
            <a:spLocks noGrp="1" noRot="1" noMove="1" noResize="1" noEditPoints="1" noAdjustHandles="1" noChangeArrowheads="1" noChangeShapeType="1"/>
          </p:cNvSpPr>
          <p:nvPr>
            <p:ph type="body" sz="quarter" idx="10" hasCustomPrompt="1"/>
          </p:nvPr>
        </p:nvSpPr>
        <p:spPr>
          <a:xfrm>
            <a:off x="2590800" y="869950"/>
            <a:ext cx="4076700" cy="1066800"/>
          </a:xfrm>
          <a:prstGeom prst="rect">
            <a:avLst/>
          </a:prstGeom>
        </p:spPr>
        <p:txBody>
          <a:bodyPr lIns="0" tIns="0" rIns="0" bIns="0" anchor="t">
            <a:normAutofit/>
          </a:bodyPr>
          <a:lstStyle>
            <a:lvl1pPr marL="0" indent="0" algn="l">
              <a:spcBef>
                <a:spcPts val="600"/>
              </a:spcBef>
              <a:buNone/>
              <a:defRPr sz="2700">
                <a:solidFill>
                  <a:schemeClr val="bg1"/>
                </a:solidFill>
              </a:defRPr>
            </a:lvl1pPr>
          </a:lstStyle>
          <a:p>
            <a:pPr lvl="0"/>
            <a:r>
              <a:rPr lang="en-US" dirty="0"/>
              <a:t>Click to insert contact info or brief call to action.</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647700" y="478632"/>
            <a:ext cx="1688895" cy="1973008"/>
          </a:xfrm>
          <a:prstGeom prst="rect">
            <a:avLst/>
          </a:prstGeom>
        </p:spPr>
      </p:pic>
    </p:spTree>
    <p:extLst>
      <p:ext uri="{BB962C8B-B14F-4D97-AF65-F5344CB8AC3E}">
        <p14:creationId xmlns:p14="http://schemas.microsoft.com/office/powerpoint/2010/main" val="340949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pic>
        <p:nvPicPr>
          <p:cNvPr id="3" name="BG">
            <a:extLst>
              <a:ext uri="{FF2B5EF4-FFF2-40B4-BE49-F238E27FC236}">
                <a16:creationId xmlns:a16="http://schemas.microsoft.com/office/drawing/2014/main" id="{51DB29D5-84C2-6347-570B-0330D3C048CA}"/>
              </a:ext>
            </a:extLst>
          </p:cNvPr>
          <p:cNvPicPr>
            <a:picLocks noGrp="1" noRot="1" noMove="1" noResize="1" noEditPoints="1" noAdjustHandles="1" noChangeArrowheads="1" noChangeShapeType="1" noCrop="1"/>
          </p:cNvPicPr>
          <p:nvPr userDrawn="1"/>
        </p:nvPicPr>
        <p:blipFill>
          <a:blip r:embed="rId2"/>
          <a:srcRect/>
          <a:stretch/>
        </p:blipFill>
        <p:spPr>
          <a:xfrm>
            <a:off x="0" y="0"/>
            <a:ext cx="7315200" cy="4114800"/>
          </a:xfrm>
          <a:prstGeom prst="rect">
            <a:avLst/>
          </a:prstGeom>
        </p:spPr>
      </p:pic>
      <p:sp>
        <p:nvSpPr>
          <p:cNvPr id="12" name="Copyright">
            <a:extLst>
              <a:ext uri="{FF2B5EF4-FFF2-40B4-BE49-F238E27FC236}">
                <a16:creationId xmlns:a16="http://schemas.microsoft.com/office/drawing/2014/main" id="{7653FCFB-0213-FC27-5BE2-EFCD4DDF9764}"/>
              </a:ext>
            </a:extLst>
          </p:cNvPr>
          <p:cNvSpPr txBox="1">
            <a:spLocks noGrp="1" noRot="1" noMove="1" noResize="1" noEditPoints="1" noAdjustHandles="1" noChangeArrowheads="1" noChangeShapeType="1"/>
          </p:cNvSpPr>
          <p:nvPr userDrawn="1"/>
        </p:nvSpPr>
        <p:spPr>
          <a:xfrm>
            <a:off x="152400" y="3933608"/>
            <a:ext cx="713912" cy="53989"/>
          </a:xfrm>
          <a:prstGeom prst="rect">
            <a:avLst/>
          </a:prstGeom>
          <a:noFill/>
        </p:spPr>
        <p:txBody>
          <a:bodyPr wrap="square" lIns="0" tIns="0" rIns="0" bIns="0" rtlCol="0" anchor="ctr">
            <a:spAutoFit/>
          </a:bodyPr>
          <a:lstStyle/>
          <a:p>
            <a:pPr algn="l"/>
            <a:r>
              <a:rPr lang="en-US" sz="351" b="0" i="0" u="none" strike="noStrike" kern="1200" baseline="0" dirty="0">
                <a:solidFill>
                  <a:schemeClr val="bg1"/>
                </a:solidFill>
                <a:latin typeface="+mj-lt"/>
                <a:ea typeface="ＭＳ Ｐゴシック" charset="-128"/>
                <a:cs typeface="Trebuchet MS"/>
              </a:rPr>
              <a:t>© Relativity. All rights reserved.</a:t>
            </a:r>
          </a:p>
        </p:txBody>
      </p:sp>
      <p:pic>
        <p:nvPicPr>
          <p:cNvPr id="8" name="ty">
            <a:extLst>
              <a:ext uri="{FF2B5EF4-FFF2-40B4-BE49-F238E27FC236}">
                <a16:creationId xmlns:a16="http://schemas.microsoft.com/office/drawing/2014/main" id="{01722C5F-4CF1-556C-8F97-CA7EAAAA326B}"/>
              </a:ext>
            </a:extLst>
          </p:cNvPr>
          <p:cNvPicPr>
            <a:picLocks noGrp="1" noRot="1" noChangeAspect="1" noMove="1" noResize="1" noEditPoints="1" noAdjustHandles="1" noChangeArrowheads="1" noChangeShapeType="1" noCrop="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133265" y="1444859"/>
            <a:ext cx="1048671" cy="1225083"/>
          </a:xfrm>
          <a:prstGeom prst="rect">
            <a:avLst/>
          </a:prstGeom>
        </p:spPr>
      </p:pic>
    </p:spTree>
    <p:extLst>
      <p:ext uri="{BB962C8B-B14F-4D97-AF65-F5344CB8AC3E}">
        <p14:creationId xmlns:p14="http://schemas.microsoft.com/office/powerpoint/2010/main" val="66268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Headshot - 5 Speakers">
    <p:bg>
      <p:bgPr>
        <a:solidFill>
          <a:srgbClr val="FFFCF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41A0F-87F7-50C0-2BCA-3DD5FF4D98AA}"/>
              </a:ext>
            </a:extLst>
          </p:cNvPr>
          <p:cNvPicPr>
            <a:picLocks noChangeAspect="1"/>
          </p:cNvPicPr>
          <p:nvPr userDrawn="1"/>
        </p:nvPicPr>
        <p:blipFill>
          <a:blip r:embed="rId2">
            <a:alphaModFix amt="75000"/>
          </a:blip>
          <a:srcRect/>
          <a:stretch/>
        </p:blipFill>
        <p:spPr>
          <a:xfrm>
            <a:off x="0" y="0"/>
            <a:ext cx="7315200" cy="4114800"/>
          </a:xfrm>
          <a:prstGeom prst="rect">
            <a:avLst/>
          </a:prstGeom>
        </p:spPr>
      </p:pic>
      <p:sp>
        <p:nvSpPr>
          <p:cNvPr id="93" name="Copyright">
            <a:extLst>
              <a:ext uri="{FF2B5EF4-FFF2-40B4-BE49-F238E27FC236}">
                <a16:creationId xmlns:a16="http://schemas.microsoft.com/office/drawing/2014/main" id="{3C9B1203-A542-45A0-B5CB-9EAB9C388678}"/>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sp>
        <p:nvSpPr>
          <p:cNvPr id="94" name="3 Title">
            <a:extLst>
              <a:ext uri="{FF2B5EF4-FFF2-40B4-BE49-F238E27FC236}">
                <a16:creationId xmlns:a16="http://schemas.microsoft.com/office/drawing/2014/main" id="{53CFFBFC-F965-4D9B-9680-FACD8D3D6F56}"/>
              </a:ext>
            </a:extLst>
          </p:cNvPr>
          <p:cNvSpPr>
            <a:spLocks noGrp="1"/>
          </p:cNvSpPr>
          <p:nvPr>
            <p:ph type="body" sz="quarter" idx="37" hasCustomPrompt="1"/>
          </p:nvPr>
        </p:nvSpPr>
        <p:spPr>
          <a:xfrm>
            <a:off x="4903263" y="1782879"/>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a:t>Click to Edit Title</a:t>
            </a:r>
          </a:p>
        </p:txBody>
      </p:sp>
      <p:sp>
        <p:nvSpPr>
          <p:cNvPr id="95" name="3 Name">
            <a:extLst>
              <a:ext uri="{FF2B5EF4-FFF2-40B4-BE49-F238E27FC236}">
                <a16:creationId xmlns:a16="http://schemas.microsoft.com/office/drawing/2014/main" id="{A52DBECA-CE37-48B3-AE53-DBD86F11606C}"/>
              </a:ext>
            </a:extLst>
          </p:cNvPr>
          <p:cNvSpPr>
            <a:spLocks noGrp="1"/>
          </p:cNvSpPr>
          <p:nvPr>
            <p:ph type="body" sz="quarter" idx="38" hasCustomPrompt="1"/>
          </p:nvPr>
        </p:nvSpPr>
        <p:spPr>
          <a:xfrm>
            <a:off x="4903263"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a:t>Click to Edit Name</a:t>
            </a:r>
            <a:endParaRPr lang="en-US"/>
          </a:p>
        </p:txBody>
      </p:sp>
      <p:sp>
        <p:nvSpPr>
          <p:cNvPr id="96" name="2 Photo">
            <a:extLst>
              <a:ext uri="{FF2B5EF4-FFF2-40B4-BE49-F238E27FC236}">
                <a16:creationId xmlns:a16="http://schemas.microsoft.com/office/drawing/2014/main" id="{B35D8B8D-CEF2-4FC2-B958-93695DD61C69}"/>
              </a:ext>
            </a:extLst>
          </p:cNvPr>
          <p:cNvSpPr>
            <a:spLocks noGrp="1" noChangeAspect="1"/>
          </p:cNvSpPr>
          <p:nvPr>
            <p:ph type="pic" sz="quarter" idx="45" hasCustomPrompt="1"/>
          </p:nvPr>
        </p:nvSpPr>
        <p:spPr>
          <a:xfrm>
            <a:off x="3200400"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a:t>Click to </a:t>
            </a:r>
            <a:br>
              <a:rPr lang="en-US"/>
            </a:br>
            <a:r>
              <a:rPr lang="en-US"/>
              <a:t>Edit Photo</a:t>
            </a:r>
          </a:p>
        </p:txBody>
      </p:sp>
      <p:sp>
        <p:nvSpPr>
          <p:cNvPr id="97" name="2 Title">
            <a:extLst>
              <a:ext uri="{FF2B5EF4-FFF2-40B4-BE49-F238E27FC236}">
                <a16:creationId xmlns:a16="http://schemas.microsoft.com/office/drawing/2014/main" id="{2F48E977-BFB4-4C53-824B-89AE6008F1B3}"/>
              </a:ext>
            </a:extLst>
          </p:cNvPr>
          <p:cNvSpPr>
            <a:spLocks noGrp="1"/>
          </p:cNvSpPr>
          <p:nvPr>
            <p:ph type="body" sz="quarter" idx="35" hasCustomPrompt="1"/>
          </p:nvPr>
        </p:nvSpPr>
        <p:spPr>
          <a:xfrm>
            <a:off x="2786679" y="1782879"/>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a:t>Click to Edit Title</a:t>
            </a:r>
          </a:p>
        </p:txBody>
      </p:sp>
      <p:sp>
        <p:nvSpPr>
          <p:cNvPr id="98" name="2 Name">
            <a:extLst>
              <a:ext uri="{FF2B5EF4-FFF2-40B4-BE49-F238E27FC236}">
                <a16:creationId xmlns:a16="http://schemas.microsoft.com/office/drawing/2014/main" id="{4B1CC1FE-BA05-4724-AA5C-D63D4B4003CC}"/>
              </a:ext>
            </a:extLst>
          </p:cNvPr>
          <p:cNvSpPr>
            <a:spLocks noGrp="1"/>
          </p:cNvSpPr>
          <p:nvPr>
            <p:ph type="body" sz="quarter" idx="36" hasCustomPrompt="1"/>
          </p:nvPr>
        </p:nvSpPr>
        <p:spPr>
          <a:xfrm>
            <a:off x="2786679"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a:t>Click to Edit Name</a:t>
            </a:r>
            <a:endParaRPr lang="en-US"/>
          </a:p>
        </p:txBody>
      </p:sp>
      <p:sp>
        <p:nvSpPr>
          <p:cNvPr id="99" name="1 Photo">
            <a:extLst>
              <a:ext uri="{FF2B5EF4-FFF2-40B4-BE49-F238E27FC236}">
                <a16:creationId xmlns:a16="http://schemas.microsoft.com/office/drawing/2014/main" id="{D7E08802-3963-454A-821C-626C0A9E0A03}"/>
              </a:ext>
            </a:extLst>
          </p:cNvPr>
          <p:cNvSpPr>
            <a:spLocks noGrp="1" noChangeAspect="1"/>
          </p:cNvSpPr>
          <p:nvPr>
            <p:ph type="pic" sz="quarter" idx="34" hasCustomPrompt="1"/>
          </p:nvPr>
        </p:nvSpPr>
        <p:spPr>
          <a:xfrm>
            <a:off x="1078344"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a:t>Click to </a:t>
            </a:r>
            <a:br>
              <a:rPr lang="en-US"/>
            </a:br>
            <a:r>
              <a:rPr lang="en-US"/>
              <a:t>Edit Photo</a:t>
            </a:r>
          </a:p>
        </p:txBody>
      </p:sp>
      <p:sp>
        <p:nvSpPr>
          <p:cNvPr id="100" name="1 Title">
            <a:extLst>
              <a:ext uri="{FF2B5EF4-FFF2-40B4-BE49-F238E27FC236}">
                <a16:creationId xmlns:a16="http://schemas.microsoft.com/office/drawing/2014/main" id="{B68559C2-6929-4FF1-B7C6-84E7F05039B2}"/>
              </a:ext>
            </a:extLst>
          </p:cNvPr>
          <p:cNvSpPr>
            <a:spLocks noGrp="1"/>
          </p:cNvSpPr>
          <p:nvPr>
            <p:ph type="body" sz="quarter" idx="29" hasCustomPrompt="1"/>
          </p:nvPr>
        </p:nvSpPr>
        <p:spPr>
          <a:xfrm>
            <a:off x="664623" y="1782879"/>
            <a:ext cx="1741845" cy="208183"/>
          </a:xfrm>
          <a:prstGeom prst="rect">
            <a:avLst/>
          </a:prstGeom>
        </p:spPr>
        <p:txBody>
          <a:bodyPr lIns="45720" tIns="0" rIns="45720" bIns="0" anchor="t"/>
          <a:lstStyle>
            <a:lvl1pPr marL="0" indent="0" algn="ctr">
              <a:buNone/>
              <a:defRPr sz="700">
                <a:solidFill>
                  <a:schemeClr val="tx2"/>
                </a:solidFill>
              </a:defRPr>
            </a:lvl1pPr>
          </a:lstStyle>
          <a:p>
            <a:pPr lvl="0"/>
            <a:r>
              <a:rPr lang="en-US"/>
              <a:t>Click to Edit Title</a:t>
            </a:r>
          </a:p>
        </p:txBody>
      </p:sp>
      <p:sp>
        <p:nvSpPr>
          <p:cNvPr id="101" name="1 Name">
            <a:extLst>
              <a:ext uri="{FF2B5EF4-FFF2-40B4-BE49-F238E27FC236}">
                <a16:creationId xmlns:a16="http://schemas.microsoft.com/office/drawing/2014/main" id="{436986A7-C912-4F11-B179-F6D6B07E85AB}"/>
              </a:ext>
            </a:extLst>
          </p:cNvPr>
          <p:cNvSpPr>
            <a:spLocks noGrp="1"/>
          </p:cNvSpPr>
          <p:nvPr>
            <p:ph type="body" sz="quarter" idx="30" hasCustomPrompt="1"/>
          </p:nvPr>
        </p:nvSpPr>
        <p:spPr>
          <a:xfrm>
            <a:off x="664623" y="1508365"/>
            <a:ext cx="1741845" cy="271702"/>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a:t>Click to Edit Name</a:t>
            </a:r>
            <a:endParaRPr lang="en-US"/>
          </a:p>
        </p:txBody>
      </p:sp>
      <p:sp>
        <p:nvSpPr>
          <p:cNvPr id="102" name="3 Photo">
            <a:extLst>
              <a:ext uri="{FF2B5EF4-FFF2-40B4-BE49-F238E27FC236}">
                <a16:creationId xmlns:a16="http://schemas.microsoft.com/office/drawing/2014/main" id="{96D49863-9670-42E0-AC22-5190AB3223FC}"/>
              </a:ext>
            </a:extLst>
          </p:cNvPr>
          <p:cNvSpPr>
            <a:spLocks noGrp="1" noChangeAspect="1"/>
          </p:cNvSpPr>
          <p:nvPr>
            <p:ph type="pic" sz="quarter" idx="46" hasCustomPrompt="1"/>
          </p:nvPr>
        </p:nvSpPr>
        <p:spPr>
          <a:xfrm>
            <a:off x="5322456" y="493667"/>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a:t>Click to </a:t>
            </a:r>
            <a:br>
              <a:rPr lang="en-US"/>
            </a:br>
            <a:r>
              <a:rPr lang="en-US"/>
              <a:t>Edit Photo</a:t>
            </a:r>
          </a:p>
        </p:txBody>
      </p:sp>
      <p:sp>
        <p:nvSpPr>
          <p:cNvPr id="103" name="4 Photo">
            <a:extLst>
              <a:ext uri="{FF2B5EF4-FFF2-40B4-BE49-F238E27FC236}">
                <a16:creationId xmlns:a16="http://schemas.microsoft.com/office/drawing/2014/main" id="{982EF72F-0F29-4E9C-B149-3227C1C17E51}"/>
              </a:ext>
            </a:extLst>
          </p:cNvPr>
          <p:cNvSpPr>
            <a:spLocks noGrp="1" noChangeAspect="1"/>
          </p:cNvSpPr>
          <p:nvPr>
            <p:ph type="pic" sz="quarter" idx="47" hasCustomPrompt="1"/>
          </p:nvPr>
        </p:nvSpPr>
        <p:spPr>
          <a:xfrm>
            <a:off x="2129904" y="2245349"/>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a:t>Click to </a:t>
            </a:r>
            <a:br>
              <a:rPr lang="en-US"/>
            </a:br>
            <a:r>
              <a:rPr lang="en-US"/>
              <a:t>Edit Photo</a:t>
            </a:r>
          </a:p>
        </p:txBody>
      </p:sp>
      <p:sp>
        <p:nvSpPr>
          <p:cNvPr id="104" name="4 Title">
            <a:extLst>
              <a:ext uri="{FF2B5EF4-FFF2-40B4-BE49-F238E27FC236}">
                <a16:creationId xmlns:a16="http://schemas.microsoft.com/office/drawing/2014/main" id="{FDE501E4-7533-415D-B0B5-B909674272C7}"/>
              </a:ext>
            </a:extLst>
          </p:cNvPr>
          <p:cNvSpPr>
            <a:spLocks noGrp="1"/>
          </p:cNvSpPr>
          <p:nvPr>
            <p:ph type="body" sz="quarter" idx="48" hasCustomPrompt="1"/>
          </p:nvPr>
        </p:nvSpPr>
        <p:spPr>
          <a:xfrm>
            <a:off x="1716183" y="3534561"/>
            <a:ext cx="1741845" cy="210227"/>
          </a:xfrm>
          <a:prstGeom prst="rect">
            <a:avLst/>
          </a:prstGeom>
        </p:spPr>
        <p:txBody>
          <a:bodyPr lIns="45720" tIns="0" rIns="45720" bIns="0" anchor="t"/>
          <a:lstStyle>
            <a:lvl1pPr marL="0" indent="0" algn="ctr">
              <a:buNone/>
              <a:defRPr sz="700">
                <a:solidFill>
                  <a:schemeClr val="tx2"/>
                </a:solidFill>
              </a:defRPr>
            </a:lvl1pPr>
          </a:lstStyle>
          <a:p>
            <a:pPr lvl="0"/>
            <a:r>
              <a:rPr lang="en-US"/>
              <a:t>Click to Edit Title</a:t>
            </a:r>
          </a:p>
        </p:txBody>
      </p:sp>
      <p:sp>
        <p:nvSpPr>
          <p:cNvPr id="105" name="4 Name">
            <a:extLst>
              <a:ext uri="{FF2B5EF4-FFF2-40B4-BE49-F238E27FC236}">
                <a16:creationId xmlns:a16="http://schemas.microsoft.com/office/drawing/2014/main" id="{95BFE702-2B72-47F9-8146-F5E2341F4514}"/>
              </a:ext>
            </a:extLst>
          </p:cNvPr>
          <p:cNvSpPr>
            <a:spLocks noGrp="1"/>
          </p:cNvSpPr>
          <p:nvPr>
            <p:ph type="body" sz="quarter" idx="49" hasCustomPrompt="1"/>
          </p:nvPr>
        </p:nvSpPr>
        <p:spPr>
          <a:xfrm>
            <a:off x="1716183" y="3260048"/>
            <a:ext cx="1741845" cy="274513"/>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a:t>Click to Edit Name</a:t>
            </a:r>
            <a:endParaRPr lang="en-US"/>
          </a:p>
        </p:txBody>
      </p:sp>
      <p:sp>
        <p:nvSpPr>
          <p:cNvPr id="109" name="5 Photo">
            <a:extLst>
              <a:ext uri="{FF2B5EF4-FFF2-40B4-BE49-F238E27FC236}">
                <a16:creationId xmlns:a16="http://schemas.microsoft.com/office/drawing/2014/main" id="{2BAC8D8B-00FC-4107-97A4-8E06398B54F2}"/>
              </a:ext>
            </a:extLst>
          </p:cNvPr>
          <p:cNvSpPr>
            <a:spLocks noGrp="1" noChangeAspect="1"/>
          </p:cNvSpPr>
          <p:nvPr>
            <p:ph type="pic" sz="quarter" idx="50" hasCustomPrompt="1"/>
          </p:nvPr>
        </p:nvSpPr>
        <p:spPr>
          <a:xfrm>
            <a:off x="4270898" y="2245349"/>
            <a:ext cx="914400" cy="914400"/>
          </a:xfrm>
          <a:prstGeom prst="rect">
            <a:avLst/>
          </a:prstGeom>
          <a:ln>
            <a:solidFill>
              <a:schemeClr val="bg1">
                <a:lumMod val="95000"/>
              </a:schemeClr>
            </a:solidFill>
          </a:ln>
        </p:spPr>
        <p:txBody>
          <a:bodyPr wrap="square" anchor="ctr">
            <a:noAutofit/>
          </a:bodyPr>
          <a:lstStyle>
            <a:lvl1pPr marL="0" indent="0" algn="ctr">
              <a:buNone/>
              <a:defRPr sz="1200" b="1">
                <a:solidFill>
                  <a:schemeClr val="tx1"/>
                </a:solidFill>
              </a:defRPr>
            </a:lvl1pPr>
          </a:lstStyle>
          <a:p>
            <a:r>
              <a:rPr lang="en-US"/>
              <a:t>Click to </a:t>
            </a:r>
            <a:br>
              <a:rPr lang="en-US"/>
            </a:br>
            <a:r>
              <a:rPr lang="en-US"/>
              <a:t>Edit Photo</a:t>
            </a:r>
          </a:p>
        </p:txBody>
      </p:sp>
      <p:sp>
        <p:nvSpPr>
          <p:cNvPr id="110" name="5 Title">
            <a:extLst>
              <a:ext uri="{FF2B5EF4-FFF2-40B4-BE49-F238E27FC236}">
                <a16:creationId xmlns:a16="http://schemas.microsoft.com/office/drawing/2014/main" id="{BEE39D97-4B2B-471A-A13C-6478ACFD97DD}"/>
              </a:ext>
            </a:extLst>
          </p:cNvPr>
          <p:cNvSpPr>
            <a:spLocks noGrp="1"/>
          </p:cNvSpPr>
          <p:nvPr>
            <p:ph type="body" sz="quarter" idx="51" hasCustomPrompt="1"/>
          </p:nvPr>
        </p:nvSpPr>
        <p:spPr>
          <a:xfrm>
            <a:off x="3857177" y="3534561"/>
            <a:ext cx="1741845" cy="210227"/>
          </a:xfrm>
          <a:prstGeom prst="rect">
            <a:avLst/>
          </a:prstGeom>
        </p:spPr>
        <p:txBody>
          <a:bodyPr lIns="45720" tIns="0" rIns="45720" bIns="0" anchor="t"/>
          <a:lstStyle>
            <a:lvl1pPr marL="0" indent="0" algn="ctr">
              <a:buNone/>
              <a:defRPr sz="700">
                <a:solidFill>
                  <a:schemeClr val="tx2"/>
                </a:solidFill>
              </a:defRPr>
            </a:lvl1pPr>
          </a:lstStyle>
          <a:p>
            <a:pPr lvl="0"/>
            <a:r>
              <a:rPr lang="en-US"/>
              <a:t>Click to Edit Title</a:t>
            </a:r>
          </a:p>
        </p:txBody>
      </p:sp>
      <p:sp>
        <p:nvSpPr>
          <p:cNvPr id="111" name="5 Name">
            <a:extLst>
              <a:ext uri="{FF2B5EF4-FFF2-40B4-BE49-F238E27FC236}">
                <a16:creationId xmlns:a16="http://schemas.microsoft.com/office/drawing/2014/main" id="{E2BC025C-2C1F-4DA4-998A-94D761DD9332}"/>
              </a:ext>
            </a:extLst>
          </p:cNvPr>
          <p:cNvSpPr>
            <a:spLocks noGrp="1"/>
          </p:cNvSpPr>
          <p:nvPr>
            <p:ph type="body" sz="quarter" idx="52" hasCustomPrompt="1"/>
          </p:nvPr>
        </p:nvSpPr>
        <p:spPr>
          <a:xfrm>
            <a:off x="3857177" y="3260048"/>
            <a:ext cx="1741845" cy="274513"/>
          </a:xfrm>
          <a:prstGeom prst="rect">
            <a:avLst/>
          </a:prstGeom>
        </p:spPr>
        <p:txBody>
          <a:bodyPr lIns="45720" rIns="45720" anchor="b">
            <a:normAutofit/>
          </a:bodyPr>
          <a:lstStyle>
            <a:lvl1pPr marL="0" indent="0" algn="ctr">
              <a:buNone/>
              <a:defRPr sz="1100" b="1">
                <a:solidFill>
                  <a:srgbClr val="191919"/>
                </a:solidFill>
              </a:defRPr>
            </a:lvl1pPr>
          </a:lstStyle>
          <a:p>
            <a:pPr lvl="0"/>
            <a:r>
              <a:rPr lang="en-US" b="1"/>
              <a:t>Click to Edit Name</a:t>
            </a:r>
            <a:endParaRPr lang="en-US"/>
          </a:p>
        </p:txBody>
      </p:sp>
      <p:pic>
        <p:nvPicPr>
          <p:cNvPr id="2" name="Picture 1" descr="Logo&#10;&#10;Description automatically generated">
            <a:extLst>
              <a:ext uri="{FF2B5EF4-FFF2-40B4-BE49-F238E27FC236}">
                <a16:creationId xmlns:a16="http://schemas.microsoft.com/office/drawing/2014/main" id="{BF8A8479-5110-3B8B-FE84-96249800A29D}"/>
              </a:ext>
            </a:extLst>
          </p:cNvPr>
          <p:cNvPicPr>
            <a:picLocks noChangeAspect="1"/>
          </p:cNvPicPr>
          <p:nvPr userDrawn="1"/>
        </p:nvPicPr>
        <p:blipFill>
          <a:blip r:embed="rId3"/>
          <a:stretch>
            <a:fillRect/>
          </a:stretch>
        </p:blipFill>
        <p:spPr>
          <a:xfrm>
            <a:off x="93098" y="3920357"/>
            <a:ext cx="338702" cy="65981"/>
          </a:xfrm>
          <a:prstGeom prst="rect">
            <a:avLst/>
          </a:prstGeom>
        </p:spPr>
      </p:pic>
    </p:spTree>
    <p:extLst>
      <p:ext uri="{BB962C8B-B14F-4D97-AF65-F5344CB8AC3E}">
        <p14:creationId xmlns:p14="http://schemas.microsoft.com/office/powerpoint/2010/main" val="403915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9E1D63-298E-05D4-9C08-6E878ADEB134}"/>
              </a:ext>
            </a:extLst>
          </p:cNvPr>
          <p:cNvPicPr>
            <a:picLocks noChangeAspect="1"/>
          </p:cNvPicPr>
          <p:nvPr userDrawn="1"/>
        </p:nvPicPr>
        <p:blipFill>
          <a:blip r:embed="rId2"/>
          <a:srcRect/>
          <a:stretch/>
        </p:blipFill>
        <p:spPr>
          <a:xfrm>
            <a:off x="0" y="0"/>
            <a:ext cx="7315200" cy="4114800"/>
          </a:xfrm>
          <a:prstGeom prst="rect">
            <a:avLst/>
          </a:prstGeom>
        </p:spPr>
      </p:pic>
      <p:sp>
        <p:nvSpPr>
          <p:cNvPr id="10" name="TextBox 9">
            <a:extLst>
              <a:ext uri="{FF2B5EF4-FFF2-40B4-BE49-F238E27FC236}">
                <a16:creationId xmlns:a16="http://schemas.microsoft.com/office/drawing/2014/main" id="{CFB48611-65BB-B98E-6696-C74C1D417591}"/>
              </a:ext>
            </a:extLst>
          </p:cNvPr>
          <p:cNvSpPr txBox="1"/>
          <p:nvPr userDrawn="1"/>
        </p:nvSpPr>
        <p:spPr>
          <a:xfrm>
            <a:off x="154548" y="1903513"/>
            <a:ext cx="994410" cy="307777"/>
          </a:xfrm>
          <a:prstGeom prst="rect">
            <a:avLst/>
          </a:prstGeom>
          <a:noFill/>
        </p:spPr>
        <p:txBody>
          <a:bodyPr wrap="square" rtlCol="0" anchor="ctr">
            <a:spAutoFit/>
          </a:bodyPr>
          <a:lstStyle/>
          <a:p>
            <a:pPr algn="ctr"/>
            <a:r>
              <a:rPr lang="en-US" sz="1400" b="1">
                <a:solidFill>
                  <a:schemeClr val="bg1"/>
                </a:solidFill>
                <a:latin typeface="+mj-lt"/>
              </a:rPr>
              <a:t>Agenda</a:t>
            </a:r>
          </a:p>
        </p:txBody>
      </p:sp>
      <p:sp>
        <p:nvSpPr>
          <p:cNvPr id="12" name="Content Placeholder 2">
            <a:extLst>
              <a:ext uri="{FF2B5EF4-FFF2-40B4-BE49-F238E27FC236}">
                <a16:creationId xmlns:a16="http://schemas.microsoft.com/office/drawing/2014/main" id="{C172D10B-96A8-7DF5-05C5-EC0CB4435929}"/>
              </a:ext>
            </a:extLst>
          </p:cNvPr>
          <p:cNvSpPr>
            <a:spLocks noGrp="1"/>
          </p:cNvSpPr>
          <p:nvPr>
            <p:ph idx="1" hasCustomPrompt="1"/>
          </p:nvPr>
        </p:nvSpPr>
        <p:spPr>
          <a:xfrm>
            <a:off x="1597264" y="425264"/>
            <a:ext cx="5486400" cy="3264275"/>
          </a:xfrm>
          <a:prstGeom prst="rect">
            <a:avLst/>
          </a:prstGeom>
        </p:spPr>
        <p:txBody>
          <a:bodyPr lIns="58603" tIns="29301" rIns="58603" bIns="29301" anchor="ctr">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0" y="3968607"/>
            <a:ext cx="1371600" cy="146194"/>
          </a:xfrm>
          <a:prstGeom prst="rect">
            <a:avLst/>
          </a:prstGeom>
          <a:noFill/>
        </p:spPr>
        <p:txBody>
          <a:bodyPr wrap="square" rtlCol="0" anchor="ctr">
            <a:spAutoFit/>
          </a:bodyPr>
          <a:lstStyle/>
          <a:p>
            <a:pPr algn="l"/>
            <a:r>
              <a:rPr lang="en-US" sz="350" b="0" i="0" u="none" strike="noStrike" kern="1200" baseline="0">
                <a:solidFill>
                  <a:schemeClr val="bg1"/>
                </a:solidFill>
                <a:latin typeface="+mj-lt"/>
                <a:ea typeface="ＭＳ Ｐゴシック" charset="-128"/>
                <a:cs typeface="Trebuchet MS"/>
              </a:rPr>
              <a:t>© Relativity. All rights reserved.</a:t>
            </a:r>
          </a:p>
        </p:txBody>
      </p:sp>
      <p:pic>
        <p:nvPicPr>
          <p:cNvPr id="13" name="Picture 12" descr="Logo&#10;&#10;Description automatically generated">
            <a:extLst>
              <a:ext uri="{FF2B5EF4-FFF2-40B4-BE49-F238E27FC236}">
                <a16:creationId xmlns:a16="http://schemas.microsoft.com/office/drawing/2014/main" id="{CF7D0CFF-2991-D893-9AD4-9F7A70727E64}"/>
              </a:ext>
            </a:extLst>
          </p:cNvPr>
          <p:cNvPicPr>
            <a:picLocks noChangeAspect="1"/>
          </p:cNvPicPr>
          <p:nvPr userDrawn="1"/>
        </p:nvPicPr>
        <p:blipFill>
          <a:blip r:embed="rId3">
            <a:biLevel thresh="50000"/>
          </a:blip>
          <a:stretch>
            <a:fillRect/>
          </a:stretch>
        </p:blipFill>
        <p:spPr>
          <a:xfrm>
            <a:off x="93098" y="3920357"/>
            <a:ext cx="338702" cy="65981"/>
          </a:xfrm>
          <a:prstGeom prst="rect">
            <a:avLst/>
          </a:prstGeom>
        </p:spPr>
      </p:pic>
      <p:pic>
        <p:nvPicPr>
          <p:cNvPr id="15" name="Picture 14">
            <a:extLst>
              <a:ext uri="{FF2B5EF4-FFF2-40B4-BE49-F238E27FC236}">
                <a16:creationId xmlns:a16="http://schemas.microsoft.com/office/drawing/2014/main" id="{47E66935-9955-8CD4-5FE1-B0E7B619AAAD}"/>
              </a:ext>
            </a:extLst>
          </p:cNvPr>
          <p:cNvPicPr>
            <a:picLocks noChangeAspect="1"/>
          </p:cNvPicPr>
          <p:nvPr userDrawn="1"/>
        </p:nvPicPr>
        <p:blipFill>
          <a:blip r:embed="rId4"/>
          <a:srcRect/>
          <a:stretch/>
        </p:blipFill>
        <p:spPr>
          <a:xfrm>
            <a:off x="6722257" y="3718169"/>
            <a:ext cx="592941" cy="396629"/>
          </a:xfrm>
          <a:prstGeom prst="rect">
            <a:avLst/>
          </a:prstGeom>
        </p:spPr>
      </p:pic>
    </p:spTree>
    <p:extLst>
      <p:ext uri="{BB962C8B-B14F-4D97-AF65-F5344CB8AC3E}">
        <p14:creationId xmlns:p14="http://schemas.microsoft.com/office/powerpoint/2010/main" val="336518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173DD-FAF9-EAB0-208C-D2B21237FF1F}"/>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381000" y="1524001"/>
            <a:ext cx="4953000" cy="443753"/>
          </a:xfrm>
          <a:prstGeom prst="rect">
            <a:avLst/>
          </a:prstGeom>
        </p:spPr>
        <p:txBody>
          <a:bodyPr lIns="58603" tIns="29301" rIns="58603" bIns="29301" anchor="b"/>
          <a:lstStyle>
            <a:lvl1pPr algn="l">
              <a:spcAft>
                <a:spcPts val="0"/>
              </a:spcAft>
              <a:defRPr sz="2000" b="1" i="0" cap="none" baseline="0">
                <a:solidFill>
                  <a:srgbClr val="191919"/>
                </a:solidFill>
                <a:effectLst/>
                <a:latin typeface="+mj-lt"/>
                <a:cs typeface="Calibri"/>
              </a:defRPr>
            </a:lvl1pPr>
          </a:lstStyle>
          <a:p>
            <a:r>
              <a:rPr lang="en-US"/>
              <a:t>Click to Edit Section Title</a:t>
            </a:r>
          </a:p>
        </p:txBody>
      </p:sp>
      <p:cxnSp>
        <p:nvCxnSpPr>
          <p:cNvPr id="5" name="Straight Connector 4"/>
          <p:cNvCxnSpPr>
            <a:cxnSpLocks/>
          </p:cNvCxnSpPr>
          <p:nvPr userDrawn="1"/>
        </p:nvCxnSpPr>
        <p:spPr>
          <a:xfrm>
            <a:off x="451909" y="2083801"/>
            <a:ext cx="4879975"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cxnSpLocks/>
          </p:cNvCxnSpPr>
          <p:nvPr userDrawn="1"/>
        </p:nvCxnSpPr>
        <p:spPr>
          <a:xfrm>
            <a:off x="448733" y="2097700"/>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0" hasCustomPrompt="1"/>
          </p:nvPr>
        </p:nvSpPr>
        <p:spPr>
          <a:xfrm>
            <a:off x="381000" y="2270877"/>
            <a:ext cx="4953000" cy="457200"/>
          </a:xfrm>
          <a:prstGeom prst="rect">
            <a:avLst/>
          </a:prstGeom>
        </p:spPr>
        <p:txBody>
          <a:bodyPr lIns="54864" rIns="54864"/>
          <a:lstStyle>
            <a:lvl1pPr marL="0" indent="0">
              <a:buNone/>
              <a:defRPr sz="1400">
                <a:solidFill>
                  <a:schemeClr val="tx2"/>
                </a:solidFill>
              </a:defRPr>
            </a:lvl1pPr>
            <a:lvl2pPr marL="323850" indent="0">
              <a:buNone/>
              <a:defRPr sz="1600">
                <a:solidFill>
                  <a:schemeClr val="bg1"/>
                </a:solidFill>
              </a:defRPr>
            </a:lvl2pPr>
            <a:lvl3pPr marL="647700" indent="0">
              <a:buNone/>
              <a:defRPr sz="1400">
                <a:solidFill>
                  <a:schemeClr val="bg1"/>
                </a:solidFill>
              </a:defRPr>
            </a:lvl3pPr>
            <a:lvl4pPr marL="971550" indent="0">
              <a:buNone/>
              <a:defRPr sz="1100">
                <a:solidFill>
                  <a:schemeClr val="bg1"/>
                </a:solidFill>
              </a:defRPr>
            </a:lvl4pPr>
            <a:lvl5pPr marL="1293812" indent="0">
              <a:buNone/>
              <a:defRPr sz="1100">
                <a:solidFill>
                  <a:schemeClr val="bg1"/>
                </a:solidFill>
              </a:defRPr>
            </a:lvl5pPr>
          </a:lstStyle>
          <a:p>
            <a:pPr lvl="0"/>
            <a:r>
              <a:rPr lang="en-US"/>
              <a:t>Click to Edit Subtitle</a:t>
            </a:r>
          </a:p>
        </p:txBody>
      </p:sp>
      <p:sp>
        <p:nvSpPr>
          <p:cNvPr id="8" name="TextBox 7">
            <a:extLst>
              <a:ext uri="{FF2B5EF4-FFF2-40B4-BE49-F238E27FC236}">
                <a16:creationId xmlns:a16="http://schemas.microsoft.com/office/drawing/2014/main" id="{60444DE0-602C-D94C-9463-159F1E1314D0}"/>
              </a:ext>
            </a:extLst>
          </p:cNvPr>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pic>
        <p:nvPicPr>
          <p:cNvPr id="3" name="Picture 2" descr="Logo&#10;&#10;Description automatically generated">
            <a:extLst>
              <a:ext uri="{FF2B5EF4-FFF2-40B4-BE49-F238E27FC236}">
                <a16:creationId xmlns:a16="http://schemas.microsoft.com/office/drawing/2014/main" id="{948D1449-C97D-3C51-06D2-538C2064CC21}"/>
              </a:ext>
            </a:extLst>
          </p:cNvPr>
          <p:cNvPicPr>
            <a:picLocks noChangeAspect="1"/>
          </p:cNvPicPr>
          <p:nvPr userDrawn="1"/>
        </p:nvPicPr>
        <p:blipFill>
          <a:blip r:embed="rId3"/>
          <a:stretch>
            <a:fillRect/>
          </a:stretch>
        </p:blipFill>
        <p:spPr>
          <a:xfrm>
            <a:off x="93098" y="3920357"/>
            <a:ext cx="338702" cy="65981"/>
          </a:xfrm>
          <a:prstGeom prst="rect">
            <a:avLst/>
          </a:prstGeom>
        </p:spPr>
      </p:pic>
    </p:spTree>
    <p:extLst>
      <p:ext uri="{BB962C8B-B14F-4D97-AF65-F5344CB8AC3E}">
        <p14:creationId xmlns:p14="http://schemas.microsoft.com/office/powerpoint/2010/main" val="147705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erstitial - Teal">
    <p:bg>
      <p:bgPr>
        <a:solidFill>
          <a:srgbClr val="6ACBA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EDA0A-884F-9847-03DB-D659C806C6B4}"/>
              </a:ext>
            </a:extLst>
          </p:cNvPr>
          <p:cNvPicPr>
            <a:picLocks noChangeAspect="1"/>
          </p:cNvPicPr>
          <p:nvPr userDrawn="1"/>
        </p:nvPicPr>
        <p:blipFill>
          <a:blip r:embed="rId2"/>
          <a:srcRect/>
          <a:stretch/>
        </p:blipFill>
        <p:spPr>
          <a:xfrm>
            <a:off x="0" y="0"/>
            <a:ext cx="7315200" cy="4114800"/>
          </a:xfrm>
          <a:prstGeom prst="rect">
            <a:avLst/>
          </a:prstGeom>
        </p:spPr>
      </p:pic>
      <p:sp>
        <p:nvSpPr>
          <p:cNvPr id="4" name="Title 1"/>
          <p:cNvSpPr>
            <a:spLocks noGrp="1"/>
          </p:cNvSpPr>
          <p:nvPr>
            <p:ph type="title" hasCustomPrompt="1"/>
          </p:nvPr>
        </p:nvSpPr>
        <p:spPr>
          <a:xfrm>
            <a:off x="962025" y="1481910"/>
            <a:ext cx="5391150" cy="1150983"/>
          </a:xfrm>
          <a:prstGeom prst="rect">
            <a:avLst/>
          </a:prstGeom>
        </p:spPr>
        <p:txBody>
          <a:bodyPr lIns="58603" tIns="29301" rIns="58603" bIns="29301" anchor="ctr"/>
          <a:lstStyle>
            <a:lvl1pPr algn="ctr">
              <a:spcAft>
                <a:spcPts val="0"/>
              </a:spcAft>
              <a:defRPr sz="1800" b="1" i="0" cap="none" baseline="0">
                <a:solidFill>
                  <a:schemeClr val="bg1"/>
                </a:solidFill>
                <a:effectLst/>
                <a:latin typeface="+mj-lt"/>
                <a:cs typeface="Calibri"/>
              </a:defRPr>
            </a:lvl1pPr>
          </a:lstStyle>
          <a:p>
            <a:r>
              <a:rPr lang="en-US"/>
              <a:t>Click to Edit Section Title</a:t>
            </a:r>
          </a:p>
        </p:txBody>
      </p:sp>
      <p:sp>
        <p:nvSpPr>
          <p:cNvPr id="7" name="TextBox 6"/>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bg1"/>
                </a:solidFill>
                <a:latin typeface="+mj-lt"/>
                <a:ea typeface="ＭＳ Ｐゴシック" charset="-128"/>
                <a:cs typeface="Trebuchet MS"/>
              </a:rPr>
              <a:t>© Relativity. All rights reserved.</a:t>
            </a:r>
          </a:p>
        </p:txBody>
      </p:sp>
      <p:pic>
        <p:nvPicPr>
          <p:cNvPr id="5" name="Picture 4">
            <a:extLst>
              <a:ext uri="{FF2B5EF4-FFF2-40B4-BE49-F238E27FC236}">
                <a16:creationId xmlns:a16="http://schemas.microsoft.com/office/drawing/2014/main" id="{048E2E44-5E2D-D286-C6E3-0A85148F5D03}"/>
              </a:ext>
            </a:extLst>
          </p:cNvPr>
          <p:cNvPicPr>
            <a:picLocks noChangeAspect="1"/>
          </p:cNvPicPr>
          <p:nvPr userDrawn="1"/>
        </p:nvPicPr>
        <p:blipFill>
          <a:blip r:embed="rId3"/>
          <a:srcRect/>
          <a:stretch/>
        </p:blipFill>
        <p:spPr>
          <a:xfrm>
            <a:off x="93098" y="3920356"/>
            <a:ext cx="338702" cy="65980"/>
          </a:xfrm>
          <a:prstGeom prst="rect">
            <a:avLst/>
          </a:prstGeom>
        </p:spPr>
      </p:pic>
    </p:spTree>
    <p:extLst>
      <p:ext uri="{BB962C8B-B14F-4D97-AF65-F5344CB8AC3E}">
        <p14:creationId xmlns:p14="http://schemas.microsoft.com/office/powerpoint/2010/main" val="14803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2400" y="609600"/>
            <a:ext cx="7010400" cy="3358967"/>
          </a:xfrm>
          <a:prstGeom prst="rect">
            <a:avLst/>
          </a:prstGeom>
        </p:spPr>
        <p:txBody>
          <a:bodyPr lIns="58603" tIns="29301" rIns="58603" bIns="29301">
            <a:normAutofit/>
          </a:bodyPr>
          <a:lstStyle>
            <a:lvl1pPr marL="137160" indent="-137160">
              <a:spcBef>
                <a:spcPts val="800"/>
              </a:spcBef>
              <a:buClr>
                <a:schemeClr val="accent1"/>
              </a:buClr>
              <a:defRPr sz="1300" b="0" i="0" baseline="0">
                <a:solidFill>
                  <a:schemeClr val="tx1"/>
                </a:solidFill>
                <a:latin typeface="+mj-lt"/>
                <a:cs typeface="Calibri"/>
              </a:defRPr>
            </a:lvl1pPr>
            <a:lvl2pPr marL="274320" indent="-137160">
              <a:spcBef>
                <a:spcPts val="500"/>
              </a:spcBef>
              <a:buClr>
                <a:schemeClr val="accent1"/>
              </a:buClr>
              <a:defRPr sz="1200" b="0" i="0" baseline="0">
                <a:solidFill>
                  <a:schemeClr val="tx1"/>
                </a:solidFill>
                <a:latin typeface="+mj-lt"/>
                <a:cs typeface="Calibri"/>
              </a:defRPr>
            </a:lvl2pPr>
            <a:lvl3pPr marL="411480" indent="-137160">
              <a:spcBef>
                <a:spcPts val="500"/>
              </a:spcBef>
              <a:buClr>
                <a:schemeClr val="accent1"/>
              </a:buClr>
              <a:defRPr sz="1200" b="0" i="0" baseline="0">
                <a:solidFill>
                  <a:schemeClr val="tx1"/>
                </a:solidFill>
                <a:latin typeface="+mj-lt"/>
                <a:cs typeface="Calibri"/>
              </a:defRPr>
            </a:lvl3pPr>
            <a:lvl4pPr marL="548640" indent="-137160">
              <a:spcBef>
                <a:spcPts val="500"/>
              </a:spcBef>
              <a:buClr>
                <a:schemeClr val="accent1"/>
              </a:buClr>
              <a:defRPr sz="1100" b="0" i="0" baseline="0">
                <a:solidFill>
                  <a:schemeClr val="tx1"/>
                </a:solidFill>
                <a:latin typeface="+mj-lt"/>
                <a:cs typeface="Calibri"/>
              </a:defRPr>
            </a:lvl4pPr>
            <a:lvl5pPr marL="685800" indent="-137160">
              <a:spcBef>
                <a:spcPts val="500"/>
              </a:spcBef>
              <a:buClr>
                <a:schemeClr val="accent1"/>
              </a:buClr>
              <a:buFont typeface="Arial"/>
              <a:buChar char="•"/>
              <a:defRPr sz="1100" b="0" i="0" baseline="0">
                <a:solidFill>
                  <a:schemeClr val="tx1"/>
                </a:solidFill>
                <a:latin typeface="+mj-lt"/>
                <a:cs typeface="Calibri"/>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hasCustomPrompt="1"/>
          </p:nvPr>
        </p:nvSpPr>
        <p:spPr>
          <a:xfrm>
            <a:off x="152400" y="87538"/>
            <a:ext cx="7010400" cy="288945"/>
          </a:xfrm>
          <a:prstGeom prst="rect">
            <a:avLst/>
          </a:prstGeom>
        </p:spPr>
        <p:txBody>
          <a:bodyPr lIns="58603" tIns="29301" rIns="58603" bIns="29301" anchor="ctr" anchorCtr="0">
            <a:normAutofit/>
          </a:bodyPr>
          <a:lstStyle>
            <a:lvl1pPr algn="l">
              <a:lnSpc>
                <a:spcPct val="100000"/>
              </a:lnSpc>
              <a:defRPr sz="1400" b="1" i="0" baseline="0">
                <a:solidFill>
                  <a:srgbClr val="191919"/>
                </a:solidFill>
                <a:latin typeface="+mj-lt"/>
                <a:cs typeface="Calibri"/>
              </a:defRPr>
            </a:lvl1pPr>
          </a:lstStyle>
          <a:p>
            <a:r>
              <a:rPr lang="en-US"/>
              <a:t>Click to Edit Title</a:t>
            </a:r>
          </a:p>
        </p:txBody>
      </p:sp>
      <p:cxnSp>
        <p:nvCxnSpPr>
          <p:cNvPr id="15" name="Straight Connector 14"/>
          <p:cNvCxnSpPr>
            <a:cxnSpLocks/>
          </p:cNvCxnSpPr>
          <p:nvPr userDrawn="1"/>
        </p:nvCxnSpPr>
        <p:spPr>
          <a:xfrm>
            <a:off x="206157" y="473585"/>
            <a:ext cx="1066800" cy="0"/>
          </a:xfrm>
          <a:prstGeom prst="line">
            <a:avLst/>
          </a:prstGeom>
          <a:ln w="28575">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7620" y="3960508"/>
            <a:ext cx="1371600" cy="146194"/>
          </a:xfrm>
          <a:prstGeom prst="rect">
            <a:avLst/>
          </a:prstGeom>
          <a:noFill/>
        </p:spPr>
        <p:txBody>
          <a:bodyPr wrap="square" rtlCol="0" anchor="ctr">
            <a:spAutoFit/>
          </a:bodyPr>
          <a:lstStyle/>
          <a:p>
            <a:pPr algn="l"/>
            <a:r>
              <a:rPr lang="en-US" sz="350" b="0" i="0" u="none" strike="noStrike" kern="1200" baseline="0">
                <a:solidFill>
                  <a:schemeClr val="accent6"/>
                </a:solidFill>
                <a:latin typeface="+mj-lt"/>
                <a:ea typeface="ＭＳ Ｐゴシック" charset="-128"/>
                <a:cs typeface="Trebuchet MS"/>
              </a:rPr>
              <a:t>© Relativity. All rights reserved.</a:t>
            </a:r>
          </a:p>
        </p:txBody>
      </p:sp>
      <p:pic>
        <p:nvPicPr>
          <p:cNvPr id="6" name="Picture 5" descr="Qr code&#10;&#10;Description automatically generated">
            <a:extLst>
              <a:ext uri="{FF2B5EF4-FFF2-40B4-BE49-F238E27FC236}">
                <a16:creationId xmlns:a16="http://schemas.microsoft.com/office/drawing/2014/main" id="{26EDDE98-3639-0F49-0957-A1238A10CBE4}"/>
              </a:ext>
            </a:extLst>
          </p:cNvPr>
          <p:cNvPicPr>
            <a:picLocks noChangeAspect="1"/>
          </p:cNvPicPr>
          <p:nvPr userDrawn="1"/>
        </p:nvPicPr>
        <p:blipFill>
          <a:blip r:embed="rId2"/>
          <a:stretch>
            <a:fillRect/>
          </a:stretch>
        </p:blipFill>
        <p:spPr>
          <a:xfrm>
            <a:off x="6567713" y="170298"/>
            <a:ext cx="142517" cy="142517"/>
          </a:xfrm>
          <a:prstGeom prst="rect">
            <a:avLst/>
          </a:prstGeom>
        </p:spPr>
      </p:pic>
      <p:pic>
        <p:nvPicPr>
          <p:cNvPr id="2" name="Picture 1" descr="Logo&#10;&#10;Description automatically generated">
            <a:extLst>
              <a:ext uri="{FF2B5EF4-FFF2-40B4-BE49-F238E27FC236}">
                <a16:creationId xmlns:a16="http://schemas.microsoft.com/office/drawing/2014/main" id="{B1E97EC6-1F8B-2E60-6F35-6ECF248D73D3}"/>
              </a:ext>
            </a:extLst>
          </p:cNvPr>
          <p:cNvPicPr>
            <a:picLocks noChangeAspect="1"/>
          </p:cNvPicPr>
          <p:nvPr userDrawn="1"/>
        </p:nvPicPr>
        <p:blipFill>
          <a:blip r:embed="rId3"/>
          <a:stretch>
            <a:fillRect/>
          </a:stretch>
        </p:blipFill>
        <p:spPr>
          <a:xfrm>
            <a:off x="93098" y="3920357"/>
            <a:ext cx="338702" cy="65981"/>
          </a:xfrm>
          <a:prstGeom prst="rect">
            <a:avLst/>
          </a:prstGeom>
        </p:spPr>
      </p:pic>
      <p:pic>
        <p:nvPicPr>
          <p:cNvPr id="5" name="Picture 4">
            <a:extLst>
              <a:ext uri="{FF2B5EF4-FFF2-40B4-BE49-F238E27FC236}">
                <a16:creationId xmlns:a16="http://schemas.microsoft.com/office/drawing/2014/main" id="{D6002058-867F-4009-3819-E4C583F6E77A}"/>
              </a:ext>
            </a:extLst>
          </p:cNvPr>
          <p:cNvPicPr>
            <a:picLocks noChangeAspect="1"/>
          </p:cNvPicPr>
          <p:nvPr userDrawn="1"/>
        </p:nvPicPr>
        <p:blipFill>
          <a:blip r:embed="rId4"/>
          <a:srcRect/>
          <a:stretch/>
        </p:blipFill>
        <p:spPr>
          <a:xfrm>
            <a:off x="6705604" y="375038"/>
            <a:ext cx="485585" cy="178048"/>
          </a:xfrm>
          <a:prstGeom prst="rect">
            <a:avLst/>
          </a:prstGeom>
        </p:spPr>
      </p:pic>
      <p:cxnSp>
        <p:nvCxnSpPr>
          <p:cNvPr id="7" name="Straight Connector 6">
            <a:extLst>
              <a:ext uri="{FF2B5EF4-FFF2-40B4-BE49-F238E27FC236}">
                <a16:creationId xmlns:a16="http://schemas.microsoft.com/office/drawing/2014/main" id="{A09B7A7C-E1E0-B55E-D5CD-59CAABF0A2AF}"/>
              </a:ext>
            </a:extLst>
          </p:cNvPr>
          <p:cNvCxnSpPr>
            <a:cxnSpLocks/>
          </p:cNvCxnSpPr>
          <p:nvPr userDrawn="1"/>
        </p:nvCxnSpPr>
        <p:spPr>
          <a:xfrm>
            <a:off x="209332" y="464063"/>
            <a:ext cx="6420068" cy="0"/>
          </a:xfrm>
          <a:prstGeom prst="line">
            <a:avLst/>
          </a:prstGeom>
          <a:ln w="6350">
            <a:solidFill>
              <a:schemeClr val="accent6"/>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8" Type="http://schemas.openxmlformats.org/officeDocument/2006/relationships/slideLayout" Target="../slideLayouts/slideLayout36.xml"/><Relationship Id="rId3"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slideLayout" Target="../slideLayouts/slideLayout104.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42" Type="http://schemas.openxmlformats.org/officeDocument/2006/relationships/slideLayout" Target="../slideLayouts/slideLayout107.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slideLayout" Target="../slideLayouts/slideLayout10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theme" Target="../theme/theme3.xml"/><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4" r:id="rId1"/>
    <p:sldLayoutId id="2147484036" r:id="rId2"/>
    <p:sldLayoutId id="2147484037" r:id="rId3"/>
    <p:sldLayoutId id="2147484038" r:id="rId4"/>
    <p:sldLayoutId id="2147484039" r:id="rId5"/>
    <p:sldLayoutId id="2147484040" r:id="rId6"/>
    <p:sldLayoutId id="2147484041" r:id="rId7"/>
    <p:sldLayoutId id="2147484025" r:id="rId8"/>
    <p:sldLayoutId id="2147484026" r:id="rId9"/>
    <p:sldLayoutId id="2147484027" r:id="rId10"/>
    <p:sldLayoutId id="2147484003" r:id="rId11"/>
    <p:sldLayoutId id="2147484007" r:id="rId12"/>
    <p:sldLayoutId id="2147484004" r:id="rId13"/>
    <p:sldLayoutId id="2147484047" r:id="rId14"/>
    <p:sldLayoutId id="2147484048" r:id="rId15"/>
    <p:sldLayoutId id="2147484049" r:id="rId16"/>
    <p:sldLayoutId id="2147484002" r:id="rId17"/>
    <p:sldLayoutId id="2147484012" r:id="rId18"/>
    <p:sldLayoutId id="2147484008" r:id="rId19"/>
    <p:sldLayoutId id="2147484042" r:id="rId20"/>
    <p:sldLayoutId id="2147484043" r:id="rId21"/>
    <p:sldLayoutId id="2147484044" r:id="rId22"/>
    <p:sldLayoutId id="2147484045" r:id="rId23"/>
    <p:sldLayoutId id="2147484046" r:id="rId24"/>
    <p:sldLayoutId id="2147483999" r:id="rId25"/>
    <p:sldLayoutId id="2147484010" r:id="rId26"/>
    <p:sldLayoutId id="2147484034" r:id="rId27"/>
    <p:sldLayoutId id="21474840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22263" rtl="0" eaLnBrk="0" fontAlgn="base" hangingPunct="0">
        <a:spcBef>
          <a:spcPct val="0"/>
        </a:spcBef>
        <a:spcAft>
          <a:spcPct val="0"/>
        </a:spcAft>
        <a:defRPr sz="3200" kern="1200">
          <a:solidFill>
            <a:schemeClr val="tx1"/>
          </a:solidFill>
          <a:latin typeface="+mj-lt"/>
          <a:ea typeface="ＭＳ Ｐゴシック" charset="0"/>
          <a:cs typeface="ＭＳ Ｐゴシック" charset="0"/>
        </a:defRPr>
      </a:lvl1pPr>
      <a:lvl2pPr algn="ctr" defTabSz="32226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2pPr>
      <a:lvl3pPr algn="ctr" defTabSz="32226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3pPr>
      <a:lvl4pPr algn="ctr" defTabSz="32226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4pPr>
      <a:lvl5pPr algn="ctr" defTabSz="32226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5pPr>
      <a:lvl6pPr marL="293018" algn="ctr" defTabSz="323541" rtl="0" eaLnBrk="1" fontAlgn="base" hangingPunct="1">
        <a:spcBef>
          <a:spcPct val="0"/>
        </a:spcBef>
        <a:spcAft>
          <a:spcPct val="0"/>
        </a:spcAft>
        <a:defRPr sz="3200">
          <a:solidFill>
            <a:schemeClr val="tx1"/>
          </a:solidFill>
          <a:latin typeface="Calibri" pitchFamily="34" charset="0"/>
        </a:defRPr>
      </a:lvl6pPr>
      <a:lvl7pPr marL="586037" algn="ctr" defTabSz="323541" rtl="0" eaLnBrk="1" fontAlgn="base" hangingPunct="1">
        <a:spcBef>
          <a:spcPct val="0"/>
        </a:spcBef>
        <a:spcAft>
          <a:spcPct val="0"/>
        </a:spcAft>
        <a:defRPr sz="3200">
          <a:solidFill>
            <a:schemeClr val="tx1"/>
          </a:solidFill>
          <a:latin typeface="Calibri" pitchFamily="34" charset="0"/>
        </a:defRPr>
      </a:lvl7pPr>
      <a:lvl8pPr marL="879055" algn="ctr" defTabSz="323541" rtl="0" eaLnBrk="1" fontAlgn="base" hangingPunct="1">
        <a:spcBef>
          <a:spcPct val="0"/>
        </a:spcBef>
        <a:spcAft>
          <a:spcPct val="0"/>
        </a:spcAft>
        <a:defRPr sz="3200">
          <a:solidFill>
            <a:schemeClr val="tx1"/>
          </a:solidFill>
          <a:latin typeface="Calibri" pitchFamily="34" charset="0"/>
        </a:defRPr>
      </a:lvl8pPr>
      <a:lvl9pPr marL="1172074" algn="ctr" defTabSz="323541" rtl="0" eaLnBrk="1" fontAlgn="base" hangingPunct="1">
        <a:spcBef>
          <a:spcPct val="0"/>
        </a:spcBef>
        <a:spcAft>
          <a:spcPct val="0"/>
        </a:spcAft>
        <a:defRPr sz="3200">
          <a:solidFill>
            <a:schemeClr val="tx1"/>
          </a:solidFill>
          <a:latin typeface="Calibri" pitchFamily="34" charset="0"/>
        </a:defRPr>
      </a:lvl9pPr>
    </p:titleStyle>
    <p:bodyStyle>
      <a:lvl1pPr marL="241300" indent="-241300" algn="l" defTabSz="322263" rtl="0" eaLnBrk="0" fontAlgn="base" hangingPunct="0">
        <a:spcBef>
          <a:spcPct val="20000"/>
        </a:spcBef>
        <a:spcAft>
          <a:spcPct val="0"/>
        </a:spcAft>
        <a:buFont typeface="Arial" charset="0"/>
        <a:buChar char="•"/>
        <a:defRPr sz="2300" kern="1200">
          <a:solidFill>
            <a:schemeClr val="tx1"/>
          </a:solidFill>
          <a:latin typeface="+mn-lt"/>
          <a:ea typeface="ＭＳ Ｐゴシック" charset="0"/>
          <a:cs typeface="ＭＳ Ｐゴシック" charset="0"/>
        </a:defRPr>
      </a:lvl1pPr>
      <a:lvl2pPr marL="523875" indent="-200025" algn="l" defTabSz="32226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08038" indent="-160338" algn="l" defTabSz="322263" rtl="0" eaLnBrk="0" fontAlgn="base" hangingPunct="0">
        <a:spcBef>
          <a:spcPct val="20000"/>
        </a:spcBef>
        <a:spcAft>
          <a:spcPct val="0"/>
        </a:spcAft>
        <a:buFont typeface="Arial" charset="0"/>
        <a:buChar char="•"/>
        <a:defRPr sz="1700" kern="1200">
          <a:solidFill>
            <a:schemeClr val="tx1"/>
          </a:solidFill>
          <a:latin typeface="+mn-lt"/>
          <a:ea typeface="ＭＳ Ｐゴシック" charset="0"/>
          <a:cs typeface="+mn-cs"/>
        </a:defRPr>
      </a:lvl3pPr>
      <a:lvl4pPr marL="1131888" indent="-160338" algn="l" defTabSz="322263"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454150" indent="-160338" algn="l" defTabSz="322263"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780287" indent="-161844" algn="l" defTabSz="323688" rtl="0" eaLnBrk="1" latinLnBrk="0" hangingPunct="1">
        <a:spcBef>
          <a:spcPct val="20000"/>
        </a:spcBef>
        <a:buFont typeface="Arial"/>
        <a:buChar char="•"/>
        <a:defRPr sz="1400" kern="1200">
          <a:solidFill>
            <a:schemeClr val="tx1"/>
          </a:solidFill>
          <a:latin typeface="+mn-lt"/>
          <a:ea typeface="+mn-ea"/>
          <a:cs typeface="+mn-cs"/>
        </a:defRPr>
      </a:lvl6pPr>
      <a:lvl7pPr marL="2103975" indent="-161844" algn="l" defTabSz="323688" rtl="0" eaLnBrk="1" latinLnBrk="0" hangingPunct="1">
        <a:spcBef>
          <a:spcPct val="20000"/>
        </a:spcBef>
        <a:buFont typeface="Arial"/>
        <a:buChar char="•"/>
        <a:defRPr sz="1400" kern="1200">
          <a:solidFill>
            <a:schemeClr val="tx1"/>
          </a:solidFill>
          <a:latin typeface="+mn-lt"/>
          <a:ea typeface="+mn-ea"/>
          <a:cs typeface="+mn-cs"/>
        </a:defRPr>
      </a:lvl7pPr>
      <a:lvl8pPr marL="2427664" indent="-161844" algn="l" defTabSz="323688" rtl="0" eaLnBrk="1" latinLnBrk="0" hangingPunct="1">
        <a:spcBef>
          <a:spcPct val="20000"/>
        </a:spcBef>
        <a:buFont typeface="Arial"/>
        <a:buChar char="•"/>
        <a:defRPr sz="1400" kern="1200">
          <a:solidFill>
            <a:schemeClr val="tx1"/>
          </a:solidFill>
          <a:latin typeface="+mn-lt"/>
          <a:ea typeface="+mn-ea"/>
          <a:cs typeface="+mn-cs"/>
        </a:defRPr>
      </a:lvl8pPr>
      <a:lvl9pPr marL="2751352" indent="-161844" algn="l" defTabSz="323688"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3688" rtl="0" eaLnBrk="1" latinLnBrk="0" hangingPunct="1">
        <a:defRPr sz="1300" kern="1200">
          <a:solidFill>
            <a:schemeClr val="tx1"/>
          </a:solidFill>
          <a:latin typeface="+mn-lt"/>
          <a:ea typeface="+mn-ea"/>
          <a:cs typeface="+mn-cs"/>
        </a:defRPr>
      </a:lvl1pPr>
      <a:lvl2pPr marL="323688" algn="l" defTabSz="323688" rtl="0" eaLnBrk="1" latinLnBrk="0" hangingPunct="1">
        <a:defRPr sz="1300" kern="1200">
          <a:solidFill>
            <a:schemeClr val="tx1"/>
          </a:solidFill>
          <a:latin typeface="+mn-lt"/>
          <a:ea typeface="+mn-ea"/>
          <a:cs typeface="+mn-cs"/>
        </a:defRPr>
      </a:lvl2pPr>
      <a:lvl3pPr marL="647376" algn="l" defTabSz="323688" rtl="0" eaLnBrk="1" latinLnBrk="0" hangingPunct="1">
        <a:defRPr sz="1300" kern="1200">
          <a:solidFill>
            <a:schemeClr val="tx1"/>
          </a:solidFill>
          <a:latin typeface="+mn-lt"/>
          <a:ea typeface="+mn-ea"/>
          <a:cs typeface="+mn-cs"/>
        </a:defRPr>
      </a:lvl3pPr>
      <a:lvl4pPr marL="971065" algn="l" defTabSz="323688" rtl="0" eaLnBrk="1" latinLnBrk="0" hangingPunct="1">
        <a:defRPr sz="1300" kern="1200">
          <a:solidFill>
            <a:schemeClr val="tx1"/>
          </a:solidFill>
          <a:latin typeface="+mn-lt"/>
          <a:ea typeface="+mn-ea"/>
          <a:cs typeface="+mn-cs"/>
        </a:defRPr>
      </a:lvl4pPr>
      <a:lvl5pPr marL="1294753" algn="l" defTabSz="323688" rtl="0" eaLnBrk="1" latinLnBrk="0" hangingPunct="1">
        <a:defRPr sz="1300" kern="1200">
          <a:solidFill>
            <a:schemeClr val="tx1"/>
          </a:solidFill>
          <a:latin typeface="+mn-lt"/>
          <a:ea typeface="+mn-ea"/>
          <a:cs typeface="+mn-cs"/>
        </a:defRPr>
      </a:lvl5pPr>
      <a:lvl6pPr marL="1618442" algn="l" defTabSz="323688" rtl="0" eaLnBrk="1" latinLnBrk="0" hangingPunct="1">
        <a:defRPr sz="1300" kern="1200">
          <a:solidFill>
            <a:schemeClr val="tx1"/>
          </a:solidFill>
          <a:latin typeface="+mn-lt"/>
          <a:ea typeface="+mn-ea"/>
          <a:cs typeface="+mn-cs"/>
        </a:defRPr>
      </a:lvl6pPr>
      <a:lvl7pPr marL="1942131" algn="l" defTabSz="323688" rtl="0" eaLnBrk="1" latinLnBrk="0" hangingPunct="1">
        <a:defRPr sz="1300" kern="1200">
          <a:solidFill>
            <a:schemeClr val="tx1"/>
          </a:solidFill>
          <a:latin typeface="+mn-lt"/>
          <a:ea typeface="+mn-ea"/>
          <a:cs typeface="+mn-cs"/>
        </a:defRPr>
      </a:lvl7pPr>
      <a:lvl8pPr marL="2265819" algn="l" defTabSz="323688" rtl="0" eaLnBrk="1" latinLnBrk="0" hangingPunct="1">
        <a:defRPr sz="1300" kern="1200">
          <a:solidFill>
            <a:schemeClr val="tx1"/>
          </a:solidFill>
          <a:latin typeface="+mn-lt"/>
          <a:ea typeface="+mn-ea"/>
          <a:cs typeface="+mn-cs"/>
        </a:defRPr>
      </a:lvl8pPr>
      <a:lvl9pPr marL="2589508" algn="l" defTabSz="323688"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57132"/>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079" r:id="rId28"/>
    <p:sldLayoutId id="2147484080" r:id="rId29"/>
    <p:sldLayoutId id="2147484081" r:id="rId30"/>
    <p:sldLayoutId id="2147484082" r:id="rId31"/>
    <p:sldLayoutId id="2147484084" r:id="rId32"/>
    <p:sldLayoutId id="2147484085" r:id="rId33"/>
    <p:sldLayoutId id="2147484086" r:id="rId34"/>
    <p:sldLayoutId id="2147484087" r:id="rId35"/>
    <p:sldLayoutId id="2147484089" r:id="rId36"/>
    <p:sldLayoutId id="214748409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22263" rtl="0" eaLnBrk="1" fontAlgn="base" hangingPunct="1">
        <a:spcBef>
          <a:spcPct val="0"/>
        </a:spcBef>
        <a:spcAft>
          <a:spcPct val="0"/>
        </a:spcAft>
        <a:defRPr sz="3200" kern="1200">
          <a:solidFill>
            <a:schemeClr val="tx1"/>
          </a:solidFill>
          <a:latin typeface="+mj-lt"/>
          <a:ea typeface="ＭＳ Ｐゴシック" charset="0"/>
          <a:cs typeface="ＭＳ Ｐゴシック" charset="0"/>
        </a:defRPr>
      </a:lvl1pPr>
      <a:lvl2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2pPr>
      <a:lvl3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3pPr>
      <a:lvl4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4pPr>
      <a:lvl5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5pPr>
      <a:lvl6pPr marL="293019" algn="ctr" defTabSz="323541" rtl="0" eaLnBrk="1" fontAlgn="base" hangingPunct="1">
        <a:spcBef>
          <a:spcPct val="0"/>
        </a:spcBef>
        <a:spcAft>
          <a:spcPct val="0"/>
        </a:spcAft>
        <a:defRPr sz="3200">
          <a:solidFill>
            <a:schemeClr val="tx1"/>
          </a:solidFill>
          <a:latin typeface="Calibri" pitchFamily="34" charset="0"/>
        </a:defRPr>
      </a:lvl6pPr>
      <a:lvl7pPr marL="586037" algn="ctr" defTabSz="323541" rtl="0" eaLnBrk="1" fontAlgn="base" hangingPunct="1">
        <a:spcBef>
          <a:spcPct val="0"/>
        </a:spcBef>
        <a:spcAft>
          <a:spcPct val="0"/>
        </a:spcAft>
        <a:defRPr sz="3200">
          <a:solidFill>
            <a:schemeClr val="tx1"/>
          </a:solidFill>
          <a:latin typeface="Calibri" pitchFamily="34" charset="0"/>
        </a:defRPr>
      </a:lvl7pPr>
      <a:lvl8pPr marL="879055" algn="ctr" defTabSz="323541" rtl="0" eaLnBrk="1" fontAlgn="base" hangingPunct="1">
        <a:spcBef>
          <a:spcPct val="0"/>
        </a:spcBef>
        <a:spcAft>
          <a:spcPct val="0"/>
        </a:spcAft>
        <a:defRPr sz="3200">
          <a:solidFill>
            <a:schemeClr val="tx1"/>
          </a:solidFill>
          <a:latin typeface="Calibri" pitchFamily="34" charset="0"/>
        </a:defRPr>
      </a:lvl8pPr>
      <a:lvl9pPr marL="1172075" algn="ctr" defTabSz="323541" rtl="0" eaLnBrk="1" fontAlgn="base" hangingPunct="1">
        <a:spcBef>
          <a:spcPct val="0"/>
        </a:spcBef>
        <a:spcAft>
          <a:spcPct val="0"/>
        </a:spcAft>
        <a:defRPr sz="3200">
          <a:solidFill>
            <a:schemeClr val="tx1"/>
          </a:solidFill>
          <a:latin typeface="Calibri" pitchFamily="34" charset="0"/>
        </a:defRPr>
      </a:lvl9pPr>
    </p:titleStyle>
    <p:bodyStyle>
      <a:lvl1pPr marL="241300" indent="-241300" algn="l" defTabSz="322263" rtl="0" eaLnBrk="1" fontAlgn="base" hangingPunct="1">
        <a:spcBef>
          <a:spcPct val="20000"/>
        </a:spcBef>
        <a:spcAft>
          <a:spcPct val="0"/>
        </a:spcAft>
        <a:buFont typeface="Arial" charset="0"/>
        <a:buChar char="•"/>
        <a:defRPr sz="2300" kern="1200">
          <a:solidFill>
            <a:schemeClr val="tx1"/>
          </a:solidFill>
          <a:latin typeface="+mn-lt"/>
          <a:ea typeface="ＭＳ Ｐゴシック" charset="0"/>
          <a:cs typeface="ＭＳ Ｐゴシック" charset="0"/>
        </a:defRPr>
      </a:lvl1pPr>
      <a:lvl2pPr marL="523875" indent="-200025" algn="l" defTabSz="32226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08039" indent="-160339" algn="l" defTabSz="322263" rtl="0" eaLnBrk="1" fontAlgn="base" hangingPunct="1">
        <a:spcBef>
          <a:spcPct val="20000"/>
        </a:spcBef>
        <a:spcAft>
          <a:spcPct val="0"/>
        </a:spcAft>
        <a:buFont typeface="Arial" charset="0"/>
        <a:buChar char="•"/>
        <a:defRPr sz="1700" kern="1200">
          <a:solidFill>
            <a:schemeClr val="tx1"/>
          </a:solidFill>
          <a:latin typeface="+mn-lt"/>
          <a:ea typeface="ＭＳ Ｐゴシック" charset="0"/>
          <a:cs typeface="+mn-cs"/>
        </a:defRPr>
      </a:lvl3pPr>
      <a:lvl4pPr marL="1131888" indent="-160339" algn="l" defTabSz="322263"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454151" indent="-160339" algn="l" defTabSz="322263"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780287" indent="-161844" algn="l" defTabSz="323688" rtl="0" eaLnBrk="1" latinLnBrk="0" hangingPunct="1">
        <a:spcBef>
          <a:spcPct val="20000"/>
        </a:spcBef>
        <a:buFont typeface="Arial"/>
        <a:buChar char="•"/>
        <a:defRPr sz="1400" kern="1200">
          <a:solidFill>
            <a:schemeClr val="tx1"/>
          </a:solidFill>
          <a:latin typeface="+mn-lt"/>
          <a:ea typeface="+mn-ea"/>
          <a:cs typeface="+mn-cs"/>
        </a:defRPr>
      </a:lvl6pPr>
      <a:lvl7pPr marL="2103975" indent="-161844" algn="l" defTabSz="323688" rtl="0" eaLnBrk="1" latinLnBrk="0" hangingPunct="1">
        <a:spcBef>
          <a:spcPct val="20000"/>
        </a:spcBef>
        <a:buFont typeface="Arial"/>
        <a:buChar char="•"/>
        <a:defRPr sz="1400" kern="1200">
          <a:solidFill>
            <a:schemeClr val="tx1"/>
          </a:solidFill>
          <a:latin typeface="+mn-lt"/>
          <a:ea typeface="+mn-ea"/>
          <a:cs typeface="+mn-cs"/>
        </a:defRPr>
      </a:lvl7pPr>
      <a:lvl8pPr marL="2427664" indent="-161844" algn="l" defTabSz="323688" rtl="0" eaLnBrk="1" latinLnBrk="0" hangingPunct="1">
        <a:spcBef>
          <a:spcPct val="20000"/>
        </a:spcBef>
        <a:buFont typeface="Arial"/>
        <a:buChar char="•"/>
        <a:defRPr sz="1400" kern="1200">
          <a:solidFill>
            <a:schemeClr val="tx1"/>
          </a:solidFill>
          <a:latin typeface="+mn-lt"/>
          <a:ea typeface="+mn-ea"/>
          <a:cs typeface="+mn-cs"/>
        </a:defRPr>
      </a:lvl8pPr>
      <a:lvl9pPr marL="2751352" indent="-161844" algn="l" defTabSz="323688"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3688" rtl="0" eaLnBrk="1" latinLnBrk="0" hangingPunct="1">
        <a:defRPr sz="1300" kern="1200">
          <a:solidFill>
            <a:schemeClr val="tx1"/>
          </a:solidFill>
          <a:latin typeface="+mn-lt"/>
          <a:ea typeface="+mn-ea"/>
          <a:cs typeface="+mn-cs"/>
        </a:defRPr>
      </a:lvl1pPr>
      <a:lvl2pPr marL="323688" algn="l" defTabSz="323688" rtl="0" eaLnBrk="1" latinLnBrk="0" hangingPunct="1">
        <a:defRPr sz="1300" kern="1200">
          <a:solidFill>
            <a:schemeClr val="tx1"/>
          </a:solidFill>
          <a:latin typeface="+mn-lt"/>
          <a:ea typeface="+mn-ea"/>
          <a:cs typeface="+mn-cs"/>
        </a:defRPr>
      </a:lvl2pPr>
      <a:lvl3pPr marL="647376" algn="l" defTabSz="323688" rtl="0" eaLnBrk="1" latinLnBrk="0" hangingPunct="1">
        <a:defRPr sz="1300" kern="1200">
          <a:solidFill>
            <a:schemeClr val="tx1"/>
          </a:solidFill>
          <a:latin typeface="+mn-lt"/>
          <a:ea typeface="+mn-ea"/>
          <a:cs typeface="+mn-cs"/>
        </a:defRPr>
      </a:lvl3pPr>
      <a:lvl4pPr marL="971065" algn="l" defTabSz="323688" rtl="0" eaLnBrk="1" latinLnBrk="0" hangingPunct="1">
        <a:defRPr sz="1300" kern="1200">
          <a:solidFill>
            <a:schemeClr val="tx1"/>
          </a:solidFill>
          <a:latin typeface="+mn-lt"/>
          <a:ea typeface="+mn-ea"/>
          <a:cs typeface="+mn-cs"/>
        </a:defRPr>
      </a:lvl4pPr>
      <a:lvl5pPr marL="1294753" algn="l" defTabSz="323688" rtl="0" eaLnBrk="1" latinLnBrk="0" hangingPunct="1">
        <a:defRPr sz="1300" kern="1200">
          <a:solidFill>
            <a:schemeClr val="tx1"/>
          </a:solidFill>
          <a:latin typeface="+mn-lt"/>
          <a:ea typeface="+mn-ea"/>
          <a:cs typeface="+mn-cs"/>
        </a:defRPr>
      </a:lvl5pPr>
      <a:lvl6pPr marL="1618443" algn="l" defTabSz="323688" rtl="0" eaLnBrk="1" latinLnBrk="0" hangingPunct="1">
        <a:defRPr sz="1300" kern="1200">
          <a:solidFill>
            <a:schemeClr val="tx1"/>
          </a:solidFill>
          <a:latin typeface="+mn-lt"/>
          <a:ea typeface="+mn-ea"/>
          <a:cs typeface="+mn-cs"/>
        </a:defRPr>
      </a:lvl6pPr>
      <a:lvl7pPr marL="1942131" algn="l" defTabSz="323688" rtl="0" eaLnBrk="1" latinLnBrk="0" hangingPunct="1">
        <a:defRPr sz="1300" kern="1200">
          <a:solidFill>
            <a:schemeClr val="tx1"/>
          </a:solidFill>
          <a:latin typeface="+mn-lt"/>
          <a:ea typeface="+mn-ea"/>
          <a:cs typeface="+mn-cs"/>
        </a:defRPr>
      </a:lvl7pPr>
      <a:lvl8pPr marL="2265819" algn="l" defTabSz="323688" rtl="0" eaLnBrk="1" latinLnBrk="0" hangingPunct="1">
        <a:defRPr sz="1300" kern="1200">
          <a:solidFill>
            <a:schemeClr val="tx1"/>
          </a:solidFill>
          <a:latin typeface="+mn-lt"/>
          <a:ea typeface="+mn-ea"/>
          <a:cs typeface="+mn-cs"/>
        </a:defRPr>
      </a:lvl8pPr>
      <a:lvl9pPr marL="2589508" algn="l" defTabSz="323688"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966129"/>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 id="2147484117" r:id="rId23"/>
    <p:sldLayoutId id="2147484118" r:id="rId24"/>
    <p:sldLayoutId id="2147484119" r:id="rId25"/>
    <p:sldLayoutId id="2147484120" r:id="rId26"/>
    <p:sldLayoutId id="2147484121" r:id="rId27"/>
    <p:sldLayoutId id="2147484122" r:id="rId28"/>
    <p:sldLayoutId id="2147484123" r:id="rId29"/>
    <p:sldLayoutId id="2147484124" r:id="rId30"/>
    <p:sldLayoutId id="2147484125" r:id="rId31"/>
    <p:sldLayoutId id="2147484126" r:id="rId32"/>
    <p:sldLayoutId id="2147484127" r:id="rId33"/>
    <p:sldLayoutId id="2147484128" r:id="rId34"/>
    <p:sldLayoutId id="2147484129" r:id="rId35"/>
    <p:sldLayoutId id="2147484130" r:id="rId36"/>
    <p:sldLayoutId id="2147484131" r:id="rId37"/>
    <p:sldLayoutId id="2147484132" r:id="rId38"/>
    <p:sldLayoutId id="2147484133" r:id="rId39"/>
    <p:sldLayoutId id="2147484134" r:id="rId40"/>
    <p:sldLayoutId id="2147484135" r:id="rId41"/>
    <p:sldLayoutId id="214748413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22263" rtl="0" eaLnBrk="1" fontAlgn="base" hangingPunct="1">
        <a:spcBef>
          <a:spcPct val="0"/>
        </a:spcBef>
        <a:spcAft>
          <a:spcPct val="0"/>
        </a:spcAft>
        <a:defRPr sz="3200" kern="1200">
          <a:solidFill>
            <a:schemeClr val="tx1"/>
          </a:solidFill>
          <a:latin typeface="+mj-lt"/>
          <a:ea typeface="ＭＳ Ｐゴシック" charset="0"/>
          <a:cs typeface="ＭＳ Ｐゴシック" charset="0"/>
        </a:defRPr>
      </a:lvl1pPr>
      <a:lvl2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2pPr>
      <a:lvl3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3pPr>
      <a:lvl4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4pPr>
      <a:lvl5pPr algn="ctr" defTabSz="322263" rtl="0" eaLnBrk="1" fontAlgn="base" hangingPunct="1">
        <a:spcBef>
          <a:spcPct val="0"/>
        </a:spcBef>
        <a:spcAft>
          <a:spcPct val="0"/>
        </a:spcAft>
        <a:defRPr sz="3200">
          <a:solidFill>
            <a:schemeClr val="tx1"/>
          </a:solidFill>
          <a:latin typeface="Calibri" pitchFamily="34" charset="0"/>
          <a:ea typeface="ＭＳ Ｐゴシック" charset="0"/>
          <a:cs typeface="ＭＳ Ｐゴシック" charset="0"/>
        </a:defRPr>
      </a:lvl5pPr>
      <a:lvl6pPr marL="293019" algn="ctr" defTabSz="323541" rtl="0" eaLnBrk="1" fontAlgn="base" hangingPunct="1">
        <a:spcBef>
          <a:spcPct val="0"/>
        </a:spcBef>
        <a:spcAft>
          <a:spcPct val="0"/>
        </a:spcAft>
        <a:defRPr sz="3200">
          <a:solidFill>
            <a:schemeClr val="tx1"/>
          </a:solidFill>
          <a:latin typeface="Calibri" pitchFamily="34" charset="0"/>
        </a:defRPr>
      </a:lvl6pPr>
      <a:lvl7pPr marL="586037" algn="ctr" defTabSz="323541" rtl="0" eaLnBrk="1" fontAlgn="base" hangingPunct="1">
        <a:spcBef>
          <a:spcPct val="0"/>
        </a:spcBef>
        <a:spcAft>
          <a:spcPct val="0"/>
        </a:spcAft>
        <a:defRPr sz="3200">
          <a:solidFill>
            <a:schemeClr val="tx1"/>
          </a:solidFill>
          <a:latin typeface="Calibri" pitchFamily="34" charset="0"/>
        </a:defRPr>
      </a:lvl7pPr>
      <a:lvl8pPr marL="879055" algn="ctr" defTabSz="323541" rtl="0" eaLnBrk="1" fontAlgn="base" hangingPunct="1">
        <a:spcBef>
          <a:spcPct val="0"/>
        </a:spcBef>
        <a:spcAft>
          <a:spcPct val="0"/>
        </a:spcAft>
        <a:defRPr sz="3200">
          <a:solidFill>
            <a:schemeClr val="tx1"/>
          </a:solidFill>
          <a:latin typeface="Calibri" pitchFamily="34" charset="0"/>
        </a:defRPr>
      </a:lvl8pPr>
      <a:lvl9pPr marL="1172075" algn="ctr" defTabSz="323541" rtl="0" eaLnBrk="1" fontAlgn="base" hangingPunct="1">
        <a:spcBef>
          <a:spcPct val="0"/>
        </a:spcBef>
        <a:spcAft>
          <a:spcPct val="0"/>
        </a:spcAft>
        <a:defRPr sz="3200">
          <a:solidFill>
            <a:schemeClr val="tx1"/>
          </a:solidFill>
          <a:latin typeface="Calibri" pitchFamily="34" charset="0"/>
        </a:defRPr>
      </a:lvl9pPr>
    </p:titleStyle>
    <p:bodyStyle>
      <a:lvl1pPr marL="241300" indent="-241300" algn="l" defTabSz="322263" rtl="0" eaLnBrk="1" fontAlgn="base" hangingPunct="1">
        <a:spcBef>
          <a:spcPct val="20000"/>
        </a:spcBef>
        <a:spcAft>
          <a:spcPct val="0"/>
        </a:spcAft>
        <a:buFont typeface="Arial" charset="0"/>
        <a:buChar char="•"/>
        <a:defRPr sz="2300" kern="1200">
          <a:solidFill>
            <a:schemeClr val="tx1"/>
          </a:solidFill>
          <a:latin typeface="+mn-lt"/>
          <a:ea typeface="ＭＳ Ｐゴシック" charset="0"/>
          <a:cs typeface="ＭＳ Ｐゴシック" charset="0"/>
        </a:defRPr>
      </a:lvl1pPr>
      <a:lvl2pPr marL="523875" indent="-200025" algn="l" defTabSz="32226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2pPr>
      <a:lvl3pPr marL="808039" indent="-160339" algn="l" defTabSz="322263" rtl="0" eaLnBrk="1" fontAlgn="base" hangingPunct="1">
        <a:spcBef>
          <a:spcPct val="20000"/>
        </a:spcBef>
        <a:spcAft>
          <a:spcPct val="0"/>
        </a:spcAft>
        <a:buFont typeface="Arial" charset="0"/>
        <a:buChar char="•"/>
        <a:defRPr sz="1700" kern="1200">
          <a:solidFill>
            <a:schemeClr val="tx1"/>
          </a:solidFill>
          <a:latin typeface="+mn-lt"/>
          <a:ea typeface="ＭＳ Ｐゴシック" charset="0"/>
          <a:cs typeface="+mn-cs"/>
        </a:defRPr>
      </a:lvl3pPr>
      <a:lvl4pPr marL="1131888" indent="-160339" algn="l" defTabSz="322263"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1454151" indent="-160339" algn="l" defTabSz="322263"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1780287" indent="-161844" algn="l" defTabSz="323688" rtl="0" eaLnBrk="1" latinLnBrk="0" hangingPunct="1">
        <a:spcBef>
          <a:spcPct val="20000"/>
        </a:spcBef>
        <a:buFont typeface="Arial"/>
        <a:buChar char="•"/>
        <a:defRPr sz="1400" kern="1200">
          <a:solidFill>
            <a:schemeClr val="tx1"/>
          </a:solidFill>
          <a:latin typeface="+mn-lt"/>
          <a:ea typeface="+mn-ea"/>
          <a:cs typeface="+mn-cs"/>
        </a:defRPr>
      </a:lvl6pPr>
      <a:lvl7pPr marL="2103975" indent="-161844" algn="l" defTabSz="323688" rtl="0" eaLnBrk="1" latinLnBrk="0" hangingPunct="1">
        <a:spcBef>
          <a:spcPct val="20000"/>
        </a:spcBef>
        <a:buFont typeface="Arial"/>
        <a:buChar char="•"/>
        <a:defRPr sz="1400" kern="1200">
          <a:solidFill>
            <a:schemeClr val="tx1"/>
          </a:solidFill>
          <a:latin typeface="+mn-lt"/>
          <a:ea typeface="+mn-ea"/>
          <a:cs typeface="+mn-cs"/>
        </a:defRPr>
      </a:lvl7pPr>
      <a:lvl8pPr marL="2427664" indent="-161844" algn="l" defTabSz="323688" rtl="0" eaLnBrk="1" latinLnBrk="0" hangingPunct="1">
        <a:spcBef>
          <a:spcPct val="20000"/>
        </a:spcBef>
        <a:buFont typeface="Arial"/>
        <a:buChar char="•"/>
        <a:defRPr sz="1400" kern="1200">
          <a:solidFill>
            <a:schemeClr val="tx1"/>
          </a:solidFill>
          <a:latin typeface="+mn-lt"/>
          <a:ea typeface="+mn-ea"/>
          <a:cs typeface="+mn-cs"/>
        </a:defRPr>
      </a:lvl8pPr>
      <a:lvl9pPr marL="2751352" indent="-161844" algn="l" defTabSz="323688" rtl="0" eaLnBrk="1" latinLnBrk="0" hangingPunct="1">
        <a:spcBef>
          <a:spcPct val="20000"/>
        </a:spcBef>
        <a:buFont typeface="Arial"/>
        <a:buChar char="•"/>
        <a:defRPr sz="1400" kern="1200">
          <a:solidFill>
            <a:schemeClr val="tx1"/>
          </a:solidFill>
          <a:latin typeface="+mn-lt"/>
          <a:ea typeface="+mn-ea"/>
          <a:cs typeface="+mn-cs"/>
        </a:defRPr>
      </a:lvl9pPr>
    </p:bodyStyle>
    <p:otherStyle>
      <a:defPPr>
        <a:defRPr lang="en-US"/>
      </a:defPPr>
      <a:lvl1pPr marL="0" algn="l" defTabSz="323688" rtl="0" eaLnBrk="1" latinLnBrk="0" hangingPunct="1">
        <a:defRPr sz="1300" kern="1200">
          <a:solidFill>
            <a:schemeClr val="tx1"/>
          </a:solidFill>
          <a:latin typeface="+mn-lt"/>
          <a:ea typeface="+mn-ea"/>
          <a:cs typeface="+mn-cs"/>
        </a:defRPr>
      </a:lvl1pPr>
      <a:lvl2pPr marL="323688" algn="l" defTabSz="323688" rtl="0" eaLnBrk="1" latinLnBrk="0" hangingPunct="1">
        <a:defRPr sz="1300" kern="1200">
          <a:solidFill>
            <a:schemeClr val="tx1"/>
          </a:solidFill>
          <a:latin typeface="+mn-lt"/>
          <a:ea typeface="+mn-ea"/>
          <a:cs typeface="+mn-cs"/>
        </a:defRPr>
      </a:lvl2pPr>
      <a:lvl3pPr marL="647376" algn="l" defTabSz="323688" rtl="0" eaLnBrk="1" latinLnBrk="0" hangingPunct="1">
        <a:defRPr sz="1300" kern="1200">
          <a:solidFill>
            <a:schemeClr val="tx1"/>
          </a:solidFill>
          <a:latin typeface="+mn-lt"/>
          <a:ea typeface="+mn-ea"/>
          <a:cs typeface="+mn-cs"/>
        </a:defRPr>
      </a:lvl3pPr>
      <a:lvl4pPr marL="971065" algn="l" defTabSz="323688" rtl="0" eaLnBrk="1" latinLnBrk="0" hangingPunct="1">
        <a:defRPr sz="1300" kern="1200">
          <a:solidFill>
            <a:schemeClr val="tx1"/>
          </a:solidFill>
          <a:latin typeface="+mn-lt"/>
          <a:ea typeface="+mn-ea"/>
          <a:cs typeface="+mn-cs"/>
        </a:defRPr>
      </a:lvl4pPr>
      <a:lvl5pPr marL="1294753" algn="l" defTabSz="323688" rtl="0" eaLnBrk="1" latinLnBrk="0" hangingPunct="1">
        <a:defRPr sz="1300" kern="1200">
          <a:solidFill>
            <a:schemeClr val="tx1"/>
          </a:solidFill>
          <a:latin typeface="+mn-lt"/>
          <a:ea typeface="+mn-ea"/>
          <a:cs typeface="+mn-cs"/>
        </a:defRPr>
      </a:lvl5pPr>
      <a:lvl6pPr marL="1618443" algn="l" defTabSz="323688" rtl="0" eaLnBrk="1" latinLnBrk="0" hangingPunct="1">
        <a:defRPr sz="1300" kern="1200">
          <a:solidFill>
            <a:schemeClr val="tx1"/>
          </a:solidFill>
          <a:latin typeface="+mn-lt"/>
          <a:ea typeface="+mn-ea"/>
          <a:cs typeface="+mn-cs"/>
        </a:defRPr>
      </a:lvl6pPr>
      <a:lvl7pPr marL="1942131" algn="l" defTabSz="323688" rtl="0" eaLnBrk="1" latinLnBrk="0" hangingPunct="1">
        <a:defRPr sz="1300" kern="1200">
          <a:solidFill>
            <a:schemeClr val="tx1"/>
          </a:solidFill>
          <a:latin typeface="+mn-lt"/>
          <a:ea typeface="+mn-ea"/>
          <a:cs typeface="+mn-cs"/>
        </a:defRPr>
      </a:lvl7pPr>
      <a:lvl8pPr marL="2265819" algn="l" defTabSz="323688" rtl="0" eaLnBrk="1" latinLnBrk="0" hangingPunct="1">
        <a:defRPr sz="1300" kern="1200">
          <a:solidFill>
            <a:schemeClr val="tx1"/>
          </a:solidFill>
          <a:latin typeface="+mn-lt"/>
          <a:ea typeface="+mn-ea"/>
          <a:cs typeface="+mn-cs"/>
        </a:defRPr>
      </a:lvl8pPr>
      <a:lvl9pPr marL="2589508" algn="l" defTabSz="323688"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8.xml"/><Relationship Id="rId1" Type="http://schemas.openxmlformats.org/officeDocument/2006/relationships/slideLayout" Target="../slideLayouts/slideLayout9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9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B51F33-3B85-1BEC-C0D4-3FE8C2CF3004}"/>
              </a:ext>
            </a:extLst>
          </p:cNvPr>
          <p:cNvSpPr>
            <a:spLocks noGrp="1"/>
          </p:cNvSpPr>
          <p:nvPr>
            <p:ph type="subTitle" idx="1"/>
          </p:nvPr>
        </p:nvSpPr>
        <p:spPr/>
        <p:txBody>
          <a:bodyPr/>
          <a:lstStyle/>
          <a:p>
            <a:r>
              <a:rPr lang="en-US" dirty="0"/>
              <a:t>Training material only.</a:t>
            </a:r>
          </a:p>
        </p:txBody>
      </p:sp>
      <p:sp>
        <p:nvSpPr>
          <p:cNvPr id="2" name="Title 1">
            <a:extLst>
              <a:ext uri="{FF2B5EF4-FFF2-40B4-BE49-F238E27FC236}">
                <a16:creationId xmlns:a16="http://schemas.microsoft.com/office/drawing/2014/main" id="{ABE74FEE-B2CB-8F23-A646-989373F3398B}"/>
              </a:ext>
            </a:extLst>
          </p:cNvPr>
          <p:cNvSpPr>
            <a:spLocks noGrp="1"/>
          </p:cNvSpPr>
          <p:nvPr>
            <p:ph type="ctrTitle"/>
          </p:nvPr>
        </p:nvSpPr>
        <p:spPr/>
        <p:txBody>
          <a:bodyPr>
            <a:normAutofit/>
          </a:bodyPr>
          <a:lstStyle/>
          <a:p>
            <a:r>
              <a:rPr lang="en-US" dirty="0"/>
              <a:t>Negotiating ESI Protocols for the Use of Generative AI in e-Discovery</a:t>
            </a:r>
          </a:p>
        </p:txBody>
      </p:sp>
    </p:spTree>
    <p:extLst>
      <p:ext uri="{BB962C8B-B14F-4D97-AF65-F5344CB8AC3E}">
        <p14:creationId xmlns:p14="http://schemas.microsoft.com/office/powerpoint/2010/main" val="10167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04A7-693E-CF50-E566-FFB74C91E070}"/>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D31F53C-4F79-EDFD-839C-0B85FE3DAC09}"/>
              </a:ext>
            </a:extLst>
          </p:cNvPr>
          <p:cNvPicPr>
            <a:picLocks noChangeAspect="1"/>
          </p:cNvPicPr>
          <p:nvPr/>
        </p:nvPicPr>
        <p:blipFill>
          <a:blip r:embed="rId3">
            <a:alphaModFix amt="20000"/>
          </a:blip>
          <a:srcRect/>
          <a:stretch/>
        </p:blipFill>
        <p:spPr>
          <a:xfrm>
            <a:off x="368642" y="1812356"/>
            <a:ext cx="6577919" cy="1127643"/>
          </a:xfrm>
          <a:prstGeom prst="rect">
            <a:avLst/>
          </a:prstGeom>
        </p:spPr>
      </p:pic>
      <p:pic>
        <p:nvPicPr>
          <p:cNvPr id="2" name="Picture 1" descr="A screenshot of a review analysis&#10;&#10;Description automatically generated">
            <a:extLst>
              <a:ext uri="{FF2B5EF4-FFF2-40B4-BE49-F238E27FC236}">
                <a16:creationId xmlns:a16="http://schemas.microsoft.com/office/drawing/2014/main" id="{F1520424-4A37-3479-FEDE-0CD0DD405218}"/>
              </a:ext>
            </a:extLst>
          </p:cNvPr>
          <p:cNvPicPr>
            <a:picLocks noChangeAspect="1"/>
          </p:cNvPicPr>
          <p:nvPr/>
        </p:nvPicPr>
        <p:blipFill rotWithShape="1">
          <a:blip r:embed="rId4"/>
          <a:srcRect l="-118" r="-337" b="15612"/>
          <a:stretch/>
        </p:blipFill>
        <p:spPr>
          <a:xfrm>
            <a:off x="2728523" y="1150059"/>
            <a:ext cx="1858157" cy="1469384"/>
          </a:xfrm>
          <a:prstGeom prst="roundRect">
            <a:avLst>
              <a:gd name="adj" fmla="val 0"/>
            </a:avLst>
          </a:prstGeom>
          <a:ln>
            <a:solidFill>
              <a:schemeClr val="accent6">
                <a:lumMod val="40000"/>
                <a:lumOff val="60000"/>
              </a:schemeClr>
            </a:solidFill>
          </a:ln>
        </p:spPr>
      </p:pic>
      <p:pic>
        <p:nvPicPr>
          <p:cNvPr id="5" name="Picture 4" descr="A screenshot of a chat&#10;&#10;Description automatically generated">
            <a:extLst>
              <a:ext uri="{FF2B5EF4-FFF2-40B4-BE49-F238E27FC236}">
                <a16:creationId xmlns:a16="http://schemas.microsoft.com/office/drawing/2014/main" id="{B07115D6-C677-181E-78CE-916287CE4069}"/>
              </a:ext>
            </a:extLst>
          </p:cNvPr>
          <p:cNvPicPr>
            <a:picLocks noChangeAspect="1"/>
          </p:cNvPicPr>
          <p:nvPr/>
        </p:nvPicPr>
        <p:blipFill rotWithShape="1">
          <a:blip r:embed="rId5"/>
          <a:srcRect l="203" r="28873" b="888"/>
          <a:stretch/>
        </p:blipFill>
        <p:spPr>
          <a:xfrm>
            <a:off x="690563" y="1150059"/>
            <a:ext cx="1858157" cy="1469384"/>
          </a:xfrm>
          <a:prstGeom prst="roundRect">
            <a:avLst>
              <a:gd name="adj" fmla="val 0"/>
            </a:avLst>
          </a:prstGeom>
          <a:ln>
            <a:solidFill>
              <a:schemeClr val="accent6">
                <a:lumMod val="40000"/>
                <a:lumOff val="60000"/>
              </a:schemeClr>
            </a:solidFill>
          </a:ln>
        </p:spPr>
      </p:pic>
      <p:pic>
        <p:nvPicPr>
          <p:cNvPr id="3" name="Picture 2" descr="A screenshot of a computer&#10;&#10;Description automatically generated">
            <a:extLst>
              <a:ext uri="{FF2B5EF4-FFF2-40B4-BE49-F238E27FC236}">
                <a16:creationId xmlns:a16="http://schemas.microsoft.com/office/drawing/2014/main" id="{9D91A3CC-8A54-5B9C-E63C-41D640B9BDB1}"/>
              </a:ext>
            </a:extLst>
          </p:cNvPr>
          <p:cNvPicPr>
            <a:picLocks noChangeAspect="1"/>
          </p:cNvPicPr>
          <p:nvPr/>
        </p:nvPicPr>
        <p:blipFill rotWithShape="1">
          <a:blip r:embed="rId6"/>
          <a:srcRect r="4226" b="2120"/>
          <a:stretch/>
        </p:blipFill>
        <p:spPr>
          <a:xfrm>
            <a:off x="4766480" y="1150059"/>
            <a:ext cx="1858157" cy="1469384"/>
          </a:xfrm>
          <a:prstGeom prst="roundRect">
            <a:avLst>
              <a:gd name="adj" fmla="val 0"/>
            </a:avLst>
          </a:prstGeom>
          <a:ln>
            <a:solidFill>
              <a:schemeClr val="accent6">
                <a:lumMod val="40000"/>
                <a:lumOff val="60000"/>
              </a:schemeClr>
            </a:solidFill>
          </a:ln>
        </p:spPr>
      </p:pic>
      <p:sp>
        <p:nvSpPr>
          <p:cNvPr id="6" name="TextBox 5">
            <a:extLst>
              <a:ext uri="{FF2B5EF4-FFF2-40B4-BE49-F238E27FC236}">
                <a16:creationId xmlns:a16="http://schemas.microsoft.com/office/drawing/2014/main" id="{F9A5FF1F-12B0-5ED9-B883-774AA5FBAE36}"/>
              </a:ext>
            </a:extLst>
          </p:cNvPr>
          <p:cNvSpPr txBox="1"/>
          <p:nvPr/>
        </p:nvSpPr>
        <p:spPr>
          <a:xfrm>
            <a:off x="760892" y="2739943"/>
            <a:ext cx="1717505" cy="400110"/>
          </a:xfrm>
          <a:prstGeom prst="rect">
            <a:avLst/>
          </a:prstGeom>
          <a:noFill/>
        </p:spPr>
        <p:txBody>
          <a:bodyPr wrap="square" rtlCol="0" anchor="t">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buClr>
                <a:schemeClr val="tx1"/>
              </a:buClr>
            </a:pPr>
            <a:r>
              <a:rPr lang="en-US" sz="1000">
                <a:solidFill>
                  <a:schemeClr val="tx2"/>
                </a:solidFill>
                <a:latin typeface="+mj-lt"/>
              </a:rPr>
              <a:t>Lawyer / SME Describes the Matter</a:t>
            </a:r>
          </a:p>
        </p:txBody>
      </p:sp>
      <p:sp>
        <p:nvSpPr>
          <p:cNvPr id="7" name="TextBox 6">
            <a:extLst>
              <a:ext uri="{FF2B5EF4-FFF2-40B4-BE49-F238E27FC236}">
                <a16:creationId xmlns:a16="http://schemas.microsoft.com/office/drawing/2014/main" id="{6FCF2F0C-597D-88C2-7ED4-974CEC3D4651}"/>
              </a:ext>
            </a:extLst>
          </p:cNvPr>
          <p:cNvSpPr txBox="1"/>
          <p:nvPr/>
        </p:nvSpPr>
        <p:spPr>
          <a:xfrm>
            <a:off x="2798849" y="2739943"/>
            <a:ext cx="1717505" cy="400110"/>
          </a:xfrm>
          <a:prstGeom prst="rect">
            <a:avLst/>
          </a:prstGeom>
          <a:noFill/>
        </p:spPr>
        <p:txBody>
          <a:bodyPr wrap="square" rtlCol="0" anchor="t">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buClr>
                <a:schemeClr val="tx1"/>
              </a:buClr>
            </a:pPr>
            <a:r>
              <a:rPr lang="en-US" sz="1000" err="1">
                <a:solidFill>
                  <a:schemeClr val="tx2"/>
                </a:solidFill>
                <a:latin typeface="+mj-lt"/>
              </a:rPr>
              <a:t>aiR</a:t>
            </a:r>
            <a:r>
              <a:rPr lang="en-US" sz="1000">
                <a:solidFill>
                  <a:schemeClr val="tx2"/>
                </a:solidFill>
                <a:latin typeface="+mj-lt"/>
              </a:rPr>
              <a:t> Analyses Documents Using Inputs</a:t>
            </a:r>
          </a:p>
        </p:txBody>
      </p:sp>
      <p:sp>
        <p:nvSpPr>
          <p:cNvPr id="8" name="TextBox 7">
            <a:extLst>
              <a:ext uri="{FF2B5EF4-FFF2-40B4-BE49-F238E27FC236}">
                <a16:creationId xmlns:a16="http://schemas.microsoft.com/office/drawing/2014/main" id="{4152A35A-6081-5503-EB86-08E897E6E35A}"/>
              </a:ext>
            </a:extLst>
          </p:cNvPr>
          <p:cNvSpPr txBox="1"/>
          <p:nvPr/>
        </p:nvSpPr>
        <p:spPr>
          <a:xfrm>
            <a:off x="4836806" y="2739943"/>
            <a:ext cx="1717505" cy="400110"/>
          </a:xfrm>
          <a:prstGeom prst="rect">
            <a:avLst/>
          </a:prstGeom>
          <a:noFill/>
        </p:spPr>
        <p:txBody>
          <a:bodyPr wrap="square" rtlCol="0" anchor="t">
            <a:spAutoFit/>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buClr>
                <a:schemeClr val="tx1"/>
              </a:buClr>
            </a:pPr>
            <a:r>
              <a:rPr lang="en-US" sz="1000">
                <a:solidFill>
                  <a:schemeClr val="tx2"/>
                </a:solidFill>
                <a:latin typeface="+mj-lt"/>
              </a:rPr>
              <a:t>Lawyer / SME Reviews </a:t>
            </a:r>
            <a:r>
              <a:rPr lang="en-US" sz="1000" err="1">
                <a:solidFill>
                  <a:schemeClr val="tx2"/>
                </a:solidFill>
                <a:latin typeface="+mj-lt"/>
              </a:rPr>
              <a:t>aiR’s</a:t>
            </a:r>
            <a:r>
              <a:rPr lang="en-US" sz="1000">
                <a:solidFill>
                  <a:schemeClr val="tx2"/>
                </a:solidFill>
                <a:latin typeface="+mj-lt"/>
              </a:rPr>
              <a:t> Analysis</a:t>
            </a:r>
          </a:p>
        </p:txBody>
      </p:sp>
    </p:spTree>
    <p:extLst>
      <p:ext uri="{BB962C8B-B14F-4D97-AF65-F5344CB8AC3E}">
        <p14:creationId xmlns:p14="http://schemas.microsoft.com/office/powerpoint/2010/main" val="18081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5"/>
                                            </p:tgtEl>
                                          </p:cBhvr>
                                          <p:by x="110000" y="110000"/>
                                        </p:animScale>
                                      </p:childTnLst>
                                    </p:cTn>
                                  </p:par>
                                  <p:par>
                                    <p:cTn id="11" presetID="6" presetClass="emph" presetSubtype="0" fill="hold" nodeType="withEffect">
                                      <p:stCondLst>
                                        <p:cond delay="0"/>
                                      </p:stCondLst>
                                      <p:childTnLst>
                                        <p:animScale>
                                          <p:cBhvr>
                                            <p:cTn id="12" dur="250" fill="hold"/>
                                            <p:tgtEl>
                                              <p:spTgt spid="5"/>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3" presetClass="entr" presetSubtype="16" fill="hold" nodeType="withEffect">
                                      <p:stCondLst>
                                        <p:cond delay="25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childTnLst>
                                    </p:cTn>
                                  </p:par>
                                  <p:par>
                                    <p:cTn id="23" presetID="6" presetClass="emph" presetSubtype="0" fill="hold" nodeType="withEffect" p14:presetBounceEnd="99000">
                                      <p:stCondLst>
                                        <p:cond delay="250"/>
                                      </p:stCondLst>
                                      <p:childTnLst>
                                        <p:animScale p14:bounceEnd="99000">
                                          <p:cBhvr>
                                            <p:cTn id="24" dur="1000" fill="hold"/>
                                            <p:tgtEl>
                                              <p:spTgt spid="2"/>
                                            </p:tgtEl>
                                          </p:cBhvr>
                                          <p:by x="110000" y="110000"/>
                                        </p:animScale>
                                      </p:childTnLst>
                                    </p:cTn>
                                  </p:par>
                                  <p:par>
                                    <p:cTn id="25" presetID="6" presetClass="emph" presetSubtype="0" fill="hold" nodeType="withEffect">
                                      <p:stCondLst>
                                        <p:cond delay="250"/>
                                      </p:stCondLst>
                                      <p:childTnLst>
                                        <p:animScale>
                                          <p:cBhvr>
                                            <p:cTn id="26" dur="250" fill="hold"/>
                                            <p:tgtEl>
                                              <p:spTgt spid="2"/>
                                            </p:tgtEl>
                                          </p:cBhvr>
                                          <p:by x="91000" y="91000"/>
                                        </p:animScale>
                                      </p:childTnLst>
                                    </p:cTn>
                                  </p:par>
                                  <p:par>
                                    <p:cTn id="27" presetID="10" presetClass="entr" presetSubtype="0"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3" presetClass="entr" presetSubtype="16" fill="hold" nodeType="withEffect">
                                      <p:stCondLst>
                                        <p:cond delay="500"/>
                                      </p:stCondLst>
                                      <p:childTnLst>
                                        <p:set>
                                          <p:cBhvr>
                                            <p:cTn id="31" dur="1" fill="hold">
                                              <p:stCondLst>
                                                <p:cond delay="0"/>
                                              </p:stCondLst>
                                            </p:cTn>
                                            <p:tgtEl>
                                              <p:spTgt spid="3"/>
                                            </p:tgtEl>
                                            <p:attrNameLst>
                                              <p:attrName>style.visibility</p:attrName>
                                            </p:attrNameLst>
                                          </p:cBhvr>
                                          <p:to>
                                            <p:strVal val="visible"/>
                                          </p:to>
                                        </p:set>
                                        <p:anim calcmode="lin" valueType="num">
                                          <p:cBhvr>
                                            <p:cTn id="32" dur="250" fill="hold"/>
                                            <p:tgtEl>
                                              <p:spTgt spid="3"/>
                                            </p:tgtEl>
                                            <p:attrNameLst>
                                              <p:attrName>ppt_w</p:attrName>
                                            </p:attrNameLst>
                                          </p:cBhvr>
                                          <p:tavLst>
                                            <p:tav tm="0">
                                              <p:val>
                                                <p:fltVal val="0"/>
                                              </p:val>
                                            </p:tav>
                                            <p:tav tm="100000">
                                              <p:val>
                                                <p:strVal val="#ppt_w"/>
                                              </p:val>
                                            </p:tav>
                                          </p:tavLst>
                                        </p:anim>
                                        <p:anim calcmode="lin" valueType="num">
                                          <p:cBhvr>
                                            <p:cTn id="33" dur="250" fill="hold"/>
                                            <p:tgtEl>
                                              <p:spTgt spid="3"/>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500"/>
                                      </p:stCondLst>
                                      <p:childTnLst>
                                        <p:animScale p14:bounceEnd="99000">
                                          <p:cBhvr>
                                            <p:cTn id="35" dur="1000" fill="hold"/>
                                            <p:tgtEl>
                                              <p:spTgt spid="3"/>
                                            </p:tgtEl>
                                          </p:cBhvr>
                                          <p:by x="110000" y="110000"/>
                                        </p:animScale>
                                      </p:childTnLst>
                                    </p:cTn>
                                  </p:par>
                                  <p:par>
                                    <p:cTn id="36" presetID="6" presetClass="emph" presetSubtype="0" fill="hold" nodeType="withEffect">
                                      <p:stCondLst>
                                        <p:cond delay="500"/>
                                      </p:stCondLst>
                                      <p:childTnLst>
                                        <p:animScale>
                                          <p:cBhvr>
                                            <p:cTn id="37" dur="250" fill="hold"/>
                                            <p:tgtEl>
                                              <p:spTgt spid="3"/>
                                            </p:tgtEl>
                                          </p:cBhvr>
                                          <p:by x="91000" y="91000"/>
                                        </p:animScale>
                                      </p:childTnLst>
                                    </p:cTn>
                                  </p:par>
                                  <p:par>
                                    <p:cTn id="38" presetID="21" presetClass="entr" presetSubtype="1" fill="hold" nodeType="withEffect">
                                      <p:stCondLst>
                                        <p:cond delay="75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5"/>
                                            </p:tgtEl>
                                          </p:cBhvr>
                                          <p:by x="110000" y="110000"/>
                                        </p:animScale>
                                      </p:childTnLst>
                                    </p:cTn>
                                  </p:par>
                                  <p:par>
                                    <p:cTn id="11" presetID="6" presetClass="emph" presetSubtype="0" fill="hold" nodeType="withEffect">
                                      <p:stCondLst>
                                        <p:cond delay="0"/>
                                      </p:stCondLst>
                                      <p:childTnLst>
                                        <p:animScale>
                                          <p:cBhvr>
                                            <p:cTn id="12" dur="250" fill="hold"/>
                                            <p:tgtEl>
                                              <p:spTgt spid="5"/>
                                            </p:tgtEl>
                                          </p:cBhvr>
                                          <p:by x="91000" y="91000"/>
                                        </p:animScale>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23" presetClass="entr" presetSubtype="16" fill="hold" nodeType="withEffect">
                                      <p:stCondLst>
                                        <p:cond delay="250"/>
                                      </p:stCondLst>
                                      <p:childTnLst>
                                        <p:set>
                                          <p:cBhvr>
                                            <p:cTn id="20" dur="1" fill="hold">
                                              <p:stCondLst>
                                                <p:cond delay="0"/>
                                              </p:stCondLst>
                                            </p:cTn>
                                            <p:tgtEl>
                                              <p:spTgt spid="2"/>
                                            </p:tgtEl>
                                            <p:attrNameLst>
                                              <p:attrName>style.visibility</p:attrName>
                                            </p:attrNameLst>
                                          </p:cBhvr>
                                          <p:to>
                                            <p:strVal val="visible"/>
                                          </p:to>
                                        </p:set>
                                        <p:anim calcmode="lin" valueType="num">
                                          <p:cBhvr>
                                            <p:cTn id="21" dur="250" fill="hold"/>
                                            <p:tgtEl>
                                              <p:spTgt spid="2"/>
                                            </p:tgtEl>
                                            <p:attrNameLst>
                                              <p:attrName>ppt_w</p:attrName>
                                            </p:attrNameLst>
                                          </p:cBhvr>
                                          <p:tavLst>
                                            <p:tav tm="0">
                                              <p:val>
                                                <p:fltVal val="0"/>
                                              </p:val>
                                            </p:tav>
                                            <p:tav tm="100000">
                                              <p:val>
                                                <p:strVal val="#ppt_w"/>
                                              </p:val>
                                            </p:tav>
                                          </p:tavLst>
                                        </p:anim>
                                        <p:anim calcmode="lin" valueType="num">
                                          <p:cBhvr>
                                            <p:cTn id="22" dur="250" fill="hold"/>
                                            <p:tgtEl>
                                              <p:spTgt spid="2"/>
                                            </p:tgtEl>
                                            <p:attrNameLst>
                                              <p:attrName>ppt_h</p:attrName>
                                            </p:attrNameLst>
                                          </p:cBhvr>
                                          <p:tavLst>
                                            <p:tav tm="0">
                                              <p:val>
                                                <p:fltVal val="0"/>
                                              </p:val>
                                            </p:tav>
                                            <p:tav tm="100000">
                                              <p:val>
                                                <p:strVal val="#ppt_h"/>
                                              </p:val>
                                            </p:tav>
                                          </p:tavLst>
                                        </p:anim>
                                      </p:childTnLst>
                                    </p:cTn>
                                  </p:par>
                                  <p:par>
                                    <p:cTn id="23" presetID="6" presetClass="emph" presetSubtype="0" fill="hold" nodeType="withEffect">
                                      <p:stCondLst>
                                        <p:cond delay="250"/>
                                      </p:stCondLst>
                                      <p:childTnLst>
                                        <p:animScale>
                                          <p:cBhvr>
                                            <p:cTn id="24" dur="1000" fill="hold"/>
                                            <p:tgtEl>
                                              <p:spTgt spid="2"/>
                                            </p:tgtEl>
                                          </p:cBhvr>
                                          <p:by x="110000" y="110000"/>
                                        </p:animScale>
                                      </p:childTnLst>
                                    </p:cTn>
                                  </p:par>
                                  <p:par>
                                    <p:cTn id="25" presetID="6" presetClass="emph" presetSubtype="0" fill="hold" nodeType="withEffect">
                                      <p:stCondLst>
                                        <p:cond delay="250"/>
                                      </p:stCondLst>
                                      <p:childTnLst>
                                        <p:animScale>
                                          <p:cBhvr>
                                            <p:cTn id="26" dur="250" fill="hold"/>
                                            <p:tgtEl>
                                              <p:spTgt spid="2"/>
                                            </p:tgtEl>
                                          </p:cBhvr>
                                          <p:by x="91000" y="91000"/>
                                        </p:animScale>
                                      </p:childTnLst>
                                    </p:cTn>
                                  </p:par>
                                  <p:par>
                                    <p:cTn id="27" presetID="10" presetClass="entr" presetSubtype="0"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3" presetClass="entr" presetSubtype="16" fill="hold" nodeType="withEffect">
                                      <p:stCondLst>
                                        <p:cond delay="500"/>
                                      </p:stCondLst>
                                      <p:childTnLst>
                                        <p:set>
                                          <p:cBhvr>
                                            <p:cTn id="31" dur="1" fill="hold">
                                              <p:stCondLst>
                                                <p:cond delay="0"/>
                                              </p:stCondLst>
                                            </p:cTn>
                                            <p:tgtEl>
                                              <p:spTgt spid="3"/>
                                            </p:tgtEl>
                                            <p:attrNameLst>
                                              <p:attrName>style.visibility</p:attrName>
                                            </p:attrNameLst>
                                          </p:cBhvr>
                                          <p:to>
                                            <p:strVal val="visible"/>
                                          </p:to>
                                        </p:set>
                                        <p:anim calcmode="lin" valueType="num">
                                          <p:cBhvr>
                                            <p:cTn id="32" dur="250" fill="hold"/>
                                            <p:tgtEl>
                                              <p:spTgt spid="3"/>
                                            </p:tgtEl>
                                            <p:attrNameLst>
                                              <p:attrName>ppt_w</p:attrName>
                                            </p:attrNameLst>
                                          </p:cBhvr>
                                          <p:tavLst>
                                            <p:tav tm="0">
                                              <p:val>
                                                <p:fltVal val="0"/>
                                              </p:val>
                                            </p:tav>
                                            <p:tav tm="100000">
                                              <p:val>
                                                <p:strVal val="#ppt_w"/>
                                              </p:val>
                                            </p:tav>
                                          </p:tavLst>
                                        </p:anim>
                                        <p:anim calcmode="lin" valueType="num">
                                          <p:cBhvr>
                                            <p:cTn id="33" dur="250" fill="hold"/>
                                            <p:tgtEl>
                                              <p:spTgt spid="3"/>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500"/>
                                      </p:stCondLst>
                                      <p:childTnLst>
                                        <p:animScale>
                                          <p:cBhvr>
                                            <p:cTn id="35" dur="1000" fill="hold"/>
                                            <p:tgtEl>
                                              <p:spTgt spid="3"/>
                                            </p:tgtEl>
                                          </p:cBhvr>
                                          <p:by x="110000" y="110000"/>
                                        </p:animScale>
                                      </p:childTnLst>
                                    </p:cTn>
                                  </p:par>
                                  <p:par>
                                    <p:cTn id="36" presetID="6" presetClass="emph" presetSubtype="0" fill="hold" nodeType="withEffect">
                                      <p:stCondLst>
                                        <p:cond delay="500"/>
                                      </p:stCondLst>
                                      <p:childTnLst>
                                        <p:animScale>
                                          <p:cBhvr>
                                            <p:cTn id="37" dur="250" fill="hold"/>
                                            <p:tgtEl>
                                              <p:spTgt spid="3"/>
                                            </p:tgtEl>
                                          </p:cBhvr>
                                          <p:by x="91000" y="91000"/>
                                        </p:animScale>
                                      </p:childTnLst>
                                    </p:cTn>
                                  </p:par>
                                  <p:par>
                                    <p:cTn id="38" presetID="21" presetClass="entr" presetSubtype="1" fill="hold" nodeType="withEffect">
                                      <p:stCondLst>
                                        <p:cond delay="75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A809D-1102-291B-102D-A330D8AA7A72}"/>
              </a:ext>
            </a:extLst>
          </p:cNvPr>
          <p:cNvPicPr>
            <a:picLocks noChangeAspect="1"/>
          </p:cNvPicPr>
          <p:nvPr/>
        </p:nvPicPr>
        <p:blipFill>
          <a:blip r:embed="rId3"/>
          <a:stretch>
            <a:fillRect/>
          </a:stretch>
        </p:blipFill>
        <p:spPr>
          <a:xfrm>
            <a:off x="348273" y="561892"/>
            <a:ext cx="6618656" cy="3358967"/>
          </a:xfrm>
          <a:prstGeom prst="rect">
            <a:avLst/>
          </a:prstGeom>
          <a:noFill/>
        </p:spPr>
      </p:pic>
      <p:sp>
        <p:nvSpPr>
          <p:cNvPr id="4" name="Text Placeholder 3">
            <a:extLst>
              <a:ext uri="{FF2B5EF4-FFF2-40B4-BE49-F238E27FC236}">
                <a16:creationId xmlns:a16="http://schemas.microsoft.com/office/drawing/2014/main" id="{A32271EC-ED72-C102-5982-E84608AF37DB}"/>
              </a:ext>
            </a:extLst>
          </p:cNvPr>
          <p:cNvSpPr>
            <a:spLocks noGrp="1"/>
          </p:cNvSpPr>
          <p:nvPr>
            <p:ph type="body" sz="quarter" idx="16"/>
          </p:nvPr>
        </p:nvSpPr>
        <p:spPr/>
        <p:txBody>
          <a:bodyPr/>
          <a:lstStyle/>
          <a:p>
            <a:r>
              <a:rPr lang="en-US" dirty="0"/>
              <a:t>Setting up your </a:t>
            </a:r>
            <a:r>
              <a:rPr lang="en-US" dirty="0" err="1"/>
              <a:t>aiR</a:t>
            </a:r>
            <a:r>
              <a:rPr lang="en-US" dirty="0"/>
              <a:t> for Review Project</a:t>
            </a:r>
          </a:p>
        </p:txBody>
      </p:sp>
      <p:sp>
        <p:nvSpPr>
          <p:cNvPr id="3" name="Rectangle 2">
            <a:extLst>
              <a:ext uri="{FF2B5EF4-FFF2-40B4-BE49-F238E27FC236}">
                <a16:creationId xmlns:a16="http://schemas.microsoft.com/office/drawing/2014/main" id="{0A970D9E-33CA-DC52-366F-88FB80AC36E1}"/>
              </a:ext>
            </a:extLst>
          </p:cNvPr>
          <p:cNvSpPr/>
          <p:nvPr/>
        </p:nvSpPr>
        <p:spPr>
          <a:xfrm>
            <a:off x="0" y="3886200"/>
            <a:ext cx="7315200" cy="228600"/>
          </a:xfrm>
          <a:prstGeom prst="rect">
            <a:avLst/>
          </a:prstGeom>
          <a:solidFill>
            <a:srgbClr val="F8981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50" dirty="0">
                <a:solidFill>
                  <a:schemeClr val="bg1"/>
                </a:solidFill>
                <a:latin typeface="+mj-lt"/>
              </a:rPr>
              <a:t>The dataset used here is AI-synthesized and, although inspired by real-life events, its details, contents and the events that it depicts are fictional. Any similarities between real people or events is entirely coincidental and not intentional.</a:t>
            </a:r>
          </a:p>
        </p:txBody>
      </p:sp>
    </p:spTree>
    <p:extLst>
      <p:ext uri="{BB962C8B-B14F-4D97-AF65-F5344CB8AC3E}">
        <p14:creationId xmlns:p14="http://schemas.microsoft.com/office/powerpoint/2010/main" val="19362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1D3-8951-0777-8CCC-F50A932E5E7E}"/>
              </a:ext>
            </a:extLst>
          </p:cNvPr>
          <p:cNvSpPr>
            <a:spLocks noGrp="1"/>
          </p:cNvSpPr>
          <p:nvPr>
            <p:ph type="title"/>
          </p:nvPr>
        </p:nvSpPr>
        <p:spPr/>
        <p:txBody>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r>
              <a:rPr lang="en-US">
                <a:ea typeface="ＭＳ Ｐゴシック"/>
              </a:rPr>
              <a:t>Creating your first prompt (2min)</a:t>
            </a:r>
            <a:endParaRPr lang="en-US"/>
          </a:p>
        </p:txBody>
      </p:sp>
      <p:pic>
        <p:nvPicPr>
          <p:cNvPr id="3" name="Picture 2">
            <a:extLst>
              <a:ext uri="{FF2B5EF4-FFF2-40B4-BE49-F238E27FC236}">
                <a16:creationId xmlns:a16="http://schemas.microsoft.com/office/drawing/2014/main" id="{CC979FDF-F636-8ED7-7895-07E09223E1A4}"/>
              </a:ext>
            </a:extLst>
          </p:cNvPr>
          <p:cNvPicPr>
            <a:picLocks noChangeAspect="1"/>
          </p:cNvPicPr>
          <p:nvPr/>
        </p:nvPicPr>
        <p:blipFill>
          <a:blip r:embed="rId2"/>
          <a:stretch>
            <a:fillRect/>
          </a:stretch>
        </p:blipFill>
        <p:spPr>
          <a:xfrm>
            <a:off x="0" y="-2333"/>
            <a:ext cx="11052314" cy="6321807"/>
          </a:xfrm>
          <a:prstGeom prst="rect">
            <a:avLst/>
          </a:prstGeom>
        </p:spPr>
      </p:pic>
      <p:sp>
        <p:nvSpPr>
          <p:cNvPr id="4" name="Rectangle 3">
            <a:extLst>
              <a:ext uri="{FF2B5EF4-FFF2-40B4-BE49-F238E27FC236}">
                <a16:creationId xmlns:a16="http://schemas.microsoft.com/office/drawing/2014/main" id="{5915116A-78D6-1014-5C3D-CAC00D456F48}"/>
              </a:ext>
            </a:extLst>
          </p:cNvPr>
          <p:cNvSpPr/>
          <p:nvPr/>
        </p:nvSpPr>
        <p:spPr>
          <a:xfrm>
            <a:off x="106016" y="552300"/>
            <a:ext cx="3273288" cy="4297996"/>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endParaRPr lang="en-US" sz="1100" err="1"/>
          </a:p>
        </p:txBody>
      </p:sp>
    </p:spTree>
    <p:extLst>
      <p:ext uri="{BB962C8B-B14F-4D97-AF65-F5344CB8AC3E}">
        <p14:creationId xmlns:p14="http://schemas.microsoft.com/office/powerpoint/2010/main" val="142980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0FC63-BB5E-2099-909B-F5B1AC1797AB}"/>
              </a:ext>
            </a:extLst>
          </p:cNvPr>
          <p:cNvSpPr>
            <a:spLocks noGrp="1"/>
          </p:cNvSpPr>
          <p:nvPr>
            <p:ph type="title"/>
          </p:nvPr>
        </p:nvSpPr>
        <p:spPr/>
        <p:txBody>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endParaRPr lang="en-US"/>
          </a:p>
        </p:txBody>
      </p:sp>
      <p:pic>
        <p:nvPicPr>
          <p:cNvPr id="3" name="Picture 2">
            <a:extLst>
              <a:ext uri="{FF2B5EF4-FFF2-40B4-BE49-F238E27FC236}">
                <a16:creationId xmlns:a16="http://schemas.microsoft.com/office/drawing/2014/main" id="{664239C3-E9DB-20B1-3FA3-DA6F4677D49E}"/>
              </a:ext>
            </a:extLst>
          </p:cNvPr>
          <p:cNvPicPr>
            <a:picLocks noChangeAspect="1"/>
          </p:cNvPicPr>
          <p:nvPr/>
        </p:nvPicPr>
        <p:blipFill>
          <a:blip r:embed="rId2"/>
          <a:stretch>
            <a:fillRect/>
          </a:stretch>
        </p:blipFill>
        <p:spPr>
          <a:xfrm>
            <a:off x="0" y="-53009"/>
            <a:ext cx="9581322" cy="5363306"/>
          </a:xfrm>
          <a:prstGeom prst="rect">
            <a:avLst/>
          </a:prstGeom>
        </p:spPr>
      </p:pic>
      <p:sp>
        <p:nvSpPr>
          <p:cNvPr id="4" name="Rectangle 3">
            <a:extLst>
              <a:ext uri="{FF2B5EF4-FFF2-40B4-BE49-F238E27FC236}">
                <a16:creationId xmlns:a16="http://schemas.microsoft.com/office/drawing/2014/main" id="{2C6D67C1-E2C2-6BFB-7F80-5589CE406748}"/>
              </a:ext>
            </a:extLst>
          </p:cNvPr>
          <p:cNvSpPr/>
          <p:nvPr/>
        </p:nvSpPr>
        <p:spPr>
          <a:xfrm>
            <a:off x="106017" y="552301"/>
            <a:ext cx="4081671" cy="2972778"/>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endParaRPr lang="en-US" sz="1100" err="1"/>
          </a:p>
        </p:txBody>
      </p:sp>
    </p:spTree>
    <p:extLst>
      <p:ext uri="{BB962C8B-B14F-4D97-AF65-F5344CB8AC3E}">
        <p14:creationId xmlns:p14="http://schemas.microsoft.com/office/powerpoint/2010/main" val="367829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3FAD-A860-2C30-C914-279D037021B4}"/>
              </a:ext>
            </a:extLst>
          </p:cNvPr>
          <p:cNvSpPr>
            <a:spLocks noGrp="1"/>
          </p:cNvSpPr>
          <p:nvPr>
            <p:ph type="title"/>
          </p:nvPr>
        </p:nvSpPr>
        <p:spPr/>
        <p:txBody>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r>
              <a:rPr lang="en-US"/>
              <a:t>conflicts</a:t>
            </a:r>
          </a:p>
        </p:txBody>
      </p:sp>
      <p:pic>
        <p:nvPicPr>
          <p:cNvPr id="3" name="Picture 2">
            <a:extLst>
              <a:ext uri="{FF2B5EF4-FFF2-40B4-BE49-F238E27FC236}">
                <a16:creationId xmlns:a16="http://schemas.microsoft.com/office/drawing/2014/main" id="{1C21E551-4400-5E95-60AF-5404EADD298E}"/>
              </a:ext>
            </a:extLst>
          </p:cNvPr>
          <p:cNvPicPr>
            <a:picLocks noChangeAspect="1"/>
          </p:cNvPicPr>
          <p:nvPr/>
        </p:nvPicPr>
        <p:blipFill>
          <a:blip r:embed="rId2"/>
          <a:stretch>
            <a:fillRect/>
          </a:stretch>
        </p:blipFill>
        <p:spPr>
          <a:xfrm>
            <a:off x="-3074504" y="520600"/>
            <a:ext cx="10389704" cy="3319147"/>
          </a:xfrm>
          <a:prstGeom prst="rect">
            <a:avLst/>
          </a:prstGeom>
        </p:spPr>
      </p:pic>
      <p:sp>
        <p:nvSpPr>
          <p:cNvPr id="4" name="Rectangle 3">
            <a:extLst>
              <a:ext uri="{FF2B5EF4-FFF2-40B4-BE49-F238E27FC236}">
                <a16:creationId xmlns:a16="http://schemas.microsoft.com/office/drawing/2014/main" id="{1B3124BF-EB4F-95FB-731A-803ED1333BB7}"/>
              </a:ext>
            </a:extLst>
          </p:cNvPr>
          <p:cNvSpPr/>
          <p:nvPr/>
        </p:nvSpPr>
        <p:spPr>
          <a:xfrm>
            <a:off x="-2792759" y="1309631"/>
            <a:ext cx="9994072" cy="1135365"/>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endParaRPr lang="en-US" sz="1100" err="1"/>
          </a:p>
        </p:txBody>
      </p:sp>
    </p:spTree>
    <p:extLst>
      <p:ext uri="{BB962C8B-B14F-4D97-AF65-F5344CB8AC3E}">
        <p14:creationId xmlns:p14="http://schemas.microsoft.com/office/powerpoint/2010/main" val="53629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037A-D224-BC08-7C52-46338BA59B23}"/>
              </a:ext>
            </a:extLst>
          </p:cNvPr>
          <p:cNvSpPr>
            <a:spLocks noGrp="1"/>
          </p:cNvSpPr>
          <p:nvPr>
            <p:ph type="title"/>
          </p:nvPr>
        </p:nvSpPr>
        <p:spPr/>
        <p:txBody>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r>
              <a:rPr lang="en-US"/>
              <a:t>Results in the list</a:t>
            </a:r>
          </a:p>
        </p:txBody>
      </p:sp>
      <p:pic>
        <p:nvPicPr>
          <p:cNvPr id="3" name="Picture 2">
            <a:extLst>
              <a:ext uri="{FF2B5EF4-FFF2-40B4-BE49-F238E27FC236}">
                <a16:creationId xmlns:a16="http://schemas.microsoft.com/office/drawing/2014/main" id="{9490F3E8-21E6-7753-FD61-A9E8FE073C1B}"/>
              </a:ext>
            </a:extLst>
          </p:cNvPr>
          <p:cNvPicPr>
            <a:picLocks noChangeAspect="1"/>
          </p:cNvPicPr>
          <p:nvPr/>
        </p:nvPicPr>
        <p:blipFill>
          <a:blip r:embed="rId3"/>
          <a:stretch>
            <a:fillRect/>
          </a:stretch>
        </p:blipFill>
        <p:spPr>
          <a:xfrm>
            <a:off x="-1921566" y="0"/>
            <a:ext cx="9236766" cy="4550728"/>
          </a:xfrm>
          <a:prstGeom prst="rect">
            <a:avLst/>
          </a:prstGeom>
        </p:spPr>
      </p:pic>
      <p:sp>
        <p:nvSpPr>
          <p:cNvPr id="4" name="Rectangle 3">
            <a:extLst>
              <a:ext uri="{FF2B5EF4-FFF2-40B4-BE49-F238E27FC236}">
                <a16:creationId xmlns:a16="http://schemas.microsoft.com/office/drawing/2014/main" id="{03023FD4-5859-9B74-38A1-1A868451A006}"/>
              </a:ext>
            </a:extLst>
          </p:cNvPr>
          <p:cNvSpPr/>
          <p:nvPr/>
        </p:nvSpPr>
        <p:spPr>
          <a:xfrm>
            <a:off x="437322" y="1338470"/>
            <a:ext cx="6692348" cy="2382077"/>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endParaRPr lang="en-US" sz="1100" err="1"/>
          </a:p>
        </p:txBody>
      </p:sp>
    </p:spTree>
    <p:extLst>
      <p:ext uri="{BB962C8B-B14F-4D97-AF65-F5344CB8AC3E}">
        <p14:creationId xmlns:p14="http://schemas.microsoft.com/office/powerpoint/2010/main" val="18579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51D3-8951-0777-8CCC-F50A932E5E7E}"/>
              </a:ext>
            </a:extLst>
          </p:cNvPr>
          <p:cNvSpPr>
            <a:spLocks noGrp="1"/>
          </p:cNvSpPr>
          <p:nvPr>
            <p:ph type="title"/>
          </p:nvPr>
        </p:nvSpPr>
        <p:spPr/>
        <p:txBody>
          <a:bodyP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r>
              <a:rPr lang="en-US">
                <a:ea typeface="ＭＳ Ｐゴシック"/>
              </a:rPr>
              <a:t>Jumping into the document viewer and seeing highlights and stuff (1min) </a:t>
            </a:r>
            <a:endParaRPr lang="en-US"/>
          </a:p>
        </p:txBody>
      </p:sp>
      <p:pic>
        <p:nvPicPr>
          <p:cNvPr id="4" name="Picture 3">
            <a:extLst>
              <a:ext uri="{FF2B5EF4-FFF2-40B4-BE49-F238E27FC236}">
                <a16:creationId xmlns:a16="http://schemas.microsoft.com/office/drawing/2014/main" id="{D2DFEDEA-3772-59FF-37AA-050475A28AB4}"/>
              </a:ext>
            </a:extLst>
          </p:cNvPr>
          <p:cNvPicPr>
            <a:picLocks noChangeAspect="1"/>
          </p:cNvPicPr>
          <p:nvPr/>
        </p:nvPicPr>
        <p:blipFill>
          <a:blip r:embed="rId2"/>
          <a:stretch>
            <a:fillRect/>
          </a:stretch>
        </p:blipFill>
        <p:spPr>
          <a:xfrm>
            <a:off x="0" y="1"/>
            <a:ext cx="8684500" cy="4320209"/>
          </a:xfrm>
          <a:prstGeom prst="rect">
            <a:avLst/>
          </a:prstGeom>
        </p:spPr>
      </p:pic>
      <p:sp>
        <p:nvSpPr>
          <p:cNvPr id="5" name="Rectangle 4">
            <a:extLst>
              <a:ext uri="{FF2B5EF4-FFF2-40B4-BE49-F238E27FC236}">
                <a16:creationId xmlns:a16="http://schemas.microsoft.com/office/drawing/2014/main" id="{CA31F1D1-773F-0DF3-4A89-4C3125543FA8}"/>
              </a:ext>
            </a:extLst>
          </p:cNvPr>
          <p:cNvSpPr/>
          <p:nvPr/>
        </p:nvSpPr>
        <p:spPr>
          <a:xfrm>
            <a:off x="106018" y="271902"/>
            <a:ext cx="2809461" cy="3842898"/>
          </a:xfrm>
          <a:prstGeom prst="rect">
            <a:avLst/>
          </a:prstGeom>
          <a:noFill/>
          <a:ln w="571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a:endParaRPr lang="en-US" sz="1100" err="1"/>
          </a:p>
        </p:txBody>
      </p:sp>
    </p:spTree>
    <p:extLst>
      <p:ext uri="{BB962C8B-B14F-4D97-AF65-F5344CB8AC3E}">
        <p14:creationId xmlns:p14="http://schemas.microsoft.com/office/powerpoint/2010/main" val="162222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9B65C5-71CC-772E-45E3-F9CFEE26A9EC}"/>
              </a:ext>
            </a:extLst>
          </p:cNvPr>
          <p:cNvSpPr>
            <a:spLocks noGrp="1"/>
          </p:cNvSpPr>
          <p:nvPr>
            <p:ph type="body" sz="quarter" idx="10"/>
          </p:nvPr>
        </p:nvSpPr>
        <p:spPr/>
        <p:txBody>
          <a:bodyPr/>
          <a:lstStyle/>
          <a:p>
            <a:r>
              <a:rPr lang="en-US" dirty="0"/>
              <a:t>Back to Negotiations…</a:t>
            </a:r>
          </a:p>
        </p:txBody>
      </p:sp>
    </p:spTree>
    <p:extLst>
      <p:ext uri="{BB962C8B-B14F-4D97-AF65-F5344CB8AC3E}">
        <p14:creationId xmlns:p14="http://schemas.microsoft.com/office/powerpoint/2010/main" val="165124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A22D47-97F0-92C9-6661-AE0D02488B9C}"/>
              </a:ext>
            </a:extLst>
          </p:cNvPr>
          <p:cNvSpPr>
            <a:spLocks noGrp="1"/>
          </p:cNvSpPr>
          <p:nvPr>
            <p:ph type="body" sz="quarter" idx="10"/>
          </p:nvPr>
        </p:nvSpPr>
        <p:spPr/>
        <p:txBody>
          <a:bodyPr/>
          <a:lstStyle/>
          <a:p>
            <a:r>
              <a:rPr lang="en-US" dirty="0"/>
              <a:t>Validation Workflow</a:t>
            </a:r>
          </a:p>
        </p:txBody>
      </p:sp>
    </p:spTree>
    <p:extLst>
      <p:ext uri="{BB962C8B-B14F-4D97-AF65-F5344CB8AC3E}">
        <p14:creationId xmlns:p14="http://schemas.microsoft.com/office/powerpoint/2010/main" val="353231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A1DC-4AB2-34CA-8A70-A78868A615F8}"/>
            </a:ext>
          </a:extLst>
        </p:cNvPr>
        <p:cNvGrpSpPr/>
        <p:nvPr/>
      </p:nvGrpSpPr>
      <p:grpSpPr>
        <a:xfrm>
          <a:off x="0" y="0"/>
          <a:ext cx="0" cy="0"/>
          <a:chOff x="0" y="0"/>
          <a:chExt cx="0" cy="0"/>
        </a:xfrm>
      </p:grpSpPr>
      <p:pic>
        <p:nvPicPr>
          <p:cNvPr id="24" name="Content Placeholder 5" descr="A diagram of a process&#10;&#10;Description automatically generated">
            <a:extLst>
              <a:ext uri="{FF2B5EF4-FFF2-40B4-BE49-F238E27FC236}">
                <a16:creationId xmlns:a16="http://schemas.microsoft.com/office/drawing/2014/main" id="{D599D902-3FD2-3503-D167-A23A1959CAB1}"/>
              </a:ext>
            </a:extLst>
          </p:cNvPr>
          <p:cNvPicPr>
            <a:picLocks noGrp="1" noChangeAspect="1"/>
          </p:cNvPicPr>
          <p:nvPr>
            <p:ph idx="1"/>
          </p:nvPr>
        </p:nvPicPr>
        <p:blipFill rotWithShape="1">
          <a:blip r:embed="rId2"/>
          <a:stretch/>
        </p:blipFill>
        <p:spPr>
          <a:xfrm>
            <a:off x="153988" y="1066358"/>
            <a:ext cx="7007225" cy="2410710"/>
          </a:xfrm>
          <a:ln>
            <a:noFill/>
          </a:ln>
        </p:spPr>
      </p:pic>
      <p:sp>
        <p:nvSpPr>
          <p:cNvPr id="2" name="Text Placeholder 1">
            <a:extLst>
              <a:ext uri="{FF2B5EF4-FFF2-40B4-BE49-F238E27FC236}">
                <a16:creationId xmlns:a16="http://schemas.microsoft.com/office/drawing/2014/main" id="{E4F63F58-EF14-5251-90AC-36E9C0B92AD8}"/>
              </a:ext>
            </a:extLst>
          </p:cNvPr>
          <p:cNvSpPr>
            <a:spLocks noGrp="1"/>
          </p:cNvSpPr>
          <p:nvPr>
            <p:ph type="body" sz="quarter" idx="16"/>
          </p:nvPr>
        </p:nvSpPr>
        <p:spPr/>
        <p:txBody>
          <a:bodyPr/>
          <a:lstStyle/>
          <a:p>
            <a:r>
              <a:rPr lang="en-US" sz="2400" dirty="0">
                <a:ea typeface="ＭＳ Ｐゴシック"/>
              </a:rPr>
              <a:t> First Stage: Develop Prompt Criteria</a:t>
            </a:r>
            <a:endParaRPr lang="en-US" dirty="0"/>
          </a:p>
        </p:txBody>
      </p:sp>
      <p:sp>
        <p:nvSpPr>
          <p:cNvPr id="13" name="TextBox 12">
            <a:extLst>
              <a:ext uri="{FF2B5EF4-FFF2-40B4-BE49-F238E27FC236}">
                <a16:creationId xmlns:a16="http://schemas.microsoft.com/office/drawing/2014/main" id="{79EBFDE0-C165-E87F-ED45-1D1F0632835E}"/>
              </a:ext>
            </a:extLst>
          </p:cNvPr>
          <p:cNvSpPr txBox="1"/>
          <p:nvPr/>
        </p:nvSpPr>
        <p:spPr>
          <a:xfrm>
            <a:off x="213490" y="629146"/>
            <a:ext cx="3063109" cy="1009507"/>
          </a:xfrm>
          <a:prstGeom prst="rect">
            <a:avLst/>
          </a:prstGeom>
          <a:noFill/>
        </p:spPr>
        <p:txBody>
          <a:bodyPr rot="0" spcFirstLastPara="0" vertOverflow="overflow" horzOverflow="overflow" vert="horz" wrap="square" lIns="54864" tIns="27432" rIns="54864" bIns="27432" numCol="1" spcCol="0" rtlCol="0" fromWordArt="0" anchor="ctr" anchorCtr="0" forceAA="0" compatLnSpc="1">
            <a:prstTxWarp prst="textNoShape">
              <a:avLst/>
            </a:prstTxWarp>
            <a:spAutoFit/>
          </a:bodyPr>
          <a:lstStyle/>
          <a:p>
            <a:pPr>
              <a:spcAft>
                <a:spcPts val="600"/>
              </a:spcAft>
              <a:buClr>
                <a:schemeClr val="tx1"/>
              </a:buClr>
            </a:pPr>
            <a:r>
              <a:rPr lang="en-US" sz="1100" b="1" dirty="0">
                <a:solidFill>
                  <a:schemeClr val="accent1"/>
                </a:solidFill>
                <a:latin typeface="+mj-lt"/>
                <a:ea typeface="ＭＳ Ｐゴシック"/>
              </a:rPr>
              <a:t>Level set or "train" </a:t>
            </a:r>
            <a:r>
              <a:rPr lang="en-US" sz="1100" b="1" dirty="0" err="1">
                <a:solidFill>
                  <a:schemeClr val="accent1"/>
                </a:solidFill>
                <a:latin typeface="+mj-lt"/>
                <a:ea typeface="ＭＳ Ｐゴシック"/>
              </a:rPr>
              <a:t>aiR</a:t>
            </a:r>
            <a:r>
              <a:rPr lang="en-US" sz="1100" b="1" dirty="0">
                <a:solidFill>
                  <a:schemeClr val="accent1"/>
                </a:solidFill>
                <a:latin typeface="+mj-lt"/>
                <a:ea typeface="ＭＳ Ｐゴシック"/>
              </a:rPr>
              <a:t> for Review on your case and review instructions via </a:t>
            </a:r>
            <a:r>
              <a:rPr lang="en-US" sz="1100" b="1" i="1" dirty="0">
                <a:solidFill>
                  <a:schemeClr val="accent1"/>
                </a:solidFill>
                <a:latin typeface="+mj-lt"/>
                <a:ea typeface="ＭＳ Ｐゴシック"/>
              </a:rPr>
              <a:t>Prompt Criteria</a:t>
            </a:r>
            <a:endParaRPr lang="en-US" sz="1100" dirty="0">
              <a:solidFill>
                <a:schemeClr val="accent1"/>
              </a:solidFill>
              <a:latin typeface="+mj-lt"/>
              <a:cs typeface="Calibri" charset="0"/>
            </a:endParaRPr>
          </a:p>
          <a:p>
            <a:r>
              <a:rPr lang="en-US" sz="800" dirty="0">
                <a:solidFill>
                  <a:schemeClr val="tx2"/>
                </a:solidFill>
                <a:latin typeface="Arial"/>
                <a:ea typeface="ＭＳ Ｐゴシック"/>
                <a:cs typeface="Arial"/>
              </a:rPr>
              <a:t>It is not a statistical evaluation, but leads to making additions and clarifications to the </a:t>
            </a:r>
            <a:br>
              <a:rPr lang="en-US" sz="800" dirty="0">
                <a:solidFill>
                  <a:schemeClr val="tx2"/>
                </a:solidFill>
                <a:latin typeface="Arial"/>
                <a:ea typeface="ＭＳ Ｐゴシック"/>
                <a:cs typeface="Arial"/>
              </a:rPr>
            </a:br>
            <a:r>
              <a:rPr lang="en-US" sz="800" dirty="0">
                <a:solidFill>
                  <a:schemeClr val="tx2"/>
                </a:solidFill>
                <a:latin typeface="Arial"/>
                <a:ea typeface="ＭＳ Ｐゴシック"/>
                <a:cs typeface="Arial"/>
              </a:rPr>
              <a:t>Prompt Criteria</a:t>
            </a:r>
            <a:endParaRPr lang="en-US" sz="1800" dirty="0">
              <a:solidFill>
                <a:schemeClr val="tx2"/>
              </a:solidFill>
              <a:ea typeface="ＭＳ Ｐゴシック"/>
            </a:endParaRPr>
          </a:p>
        </p:txBody>
      </p:sp>
      <p:sp>
        <p:nvSpPr>
          <p:cNvPr id="17" name="Rectangle 16">
            <a:extLst>
              <a:ext uri="{FF2B5EF4-FFF2-40B4-BE49-F238E27FC236}">
                <a16:creationId xmlns:a16="http://schemas.microsoft.com/office/drawing/2014/main" id="{4A6A0DD8-EFF4-D1FD-C34F-49E5402B4CF0}"/>
              </a:ext>
            </a:extLst>
          </p:cNvPr>
          <p:cNvSpPr/>
          <p:nvPr/>
        </p:nvSpPr>
        <p:spPr>
          <a:xfrm>
            <a:off x="347466" y="2655350"/>
            <a:ext cx="2131297" cy="1025819"/>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a:solidFill>
                  <a:srgbClr val="F8981D"/>
                </a:solidFill>
                <a:latin typeface="Arial"/>
                <a:ea typeface="ＭＳ Ｐゴシック"/>
                <a:cs typeface="Arial"/>
              </a:rPr>
              <a:t>Subject Matter Expert</a:t>
            </a:r>
            <a:endParaRPr lang="en-US" sz="900" b="1">
              <a:solidFill>
                <a:srgbClr val="3F3F3F"/>
              </a:solidFill>
              <a:latin typeface="Arial"/>
              <a:ea typeface="+mn-ea"/>
              <a:cs typeface="Arial"/>
            </a:endParaRPr>
          </a:p>
          <a:p>
            <a:pPr algn="ctr" defTabSz="329198">
              <a:spcBef>
                <a:spcPts val="300"/>
              </a:spcBef>
              <a:spcAft>
                <a:spcPts val="0"/>
              </a:spcAft>
            </a:pPr>
            <a:r>
              <a:rPr lang="en-US" sz="750">
                <a:solidFill>
                  <a:schemeClr val="tx2"/>
                </a:solidFill>
                <a:latin typeface="Arial"/>
                <a:ea typeface="ＭＳ Ｐゴシック"/>
                <a:cs typeface="Arial"/>
              </a:rPr>
              <a:t>An SME is expected to iteratively develop Prompt Criteria by evaluating </a:t>
            </a:r>
            <a:r>
              <a:rPr lang="en-US" sz="750" err="1">
                <a:solidFill>
                  <a:schemeClr val="tx2"/>
                </a:solidFill>
                <a:latin typeface="Arial"/>
                <a:ea typeface="ＭＳ Ｐゴシック"/>
                <a:cs typeface="Arial"/>
              </a:rPr>
              <a:t>aiR</a:t>
            </a:r>
            <a:r>
              <a:rPr lang="en-US" sz="750">
                <a:solidFill>
                  <a:schemeClr val="tx2"/>
                </a:solidFill>
                <a:latin typeface="Arial"/>
                <a:ea typeface="ＭＳ Ｐゴシック"/>
                <a:cs typeface="Arial"/>
              </a:rPr>
              <a:t> results.</a:t>
            </a:r>
          </a:p>
        </p:txBody>
      </p:sp>
      <p:sp>
        <p:nvSpPr>
          <p:cNvPr id="18" name="Rectangle 17">
            <a:extLst>
              <a:ext uri="{FF2B5EF4-FFF2-40B4-BE49-F238E27FC236}">
                <a16:creationId xmlns:a16="http://schemas.microsoft.com/office/drawing/2014/main" id="{0CD56729-31A6-49EF-9F41-6FCEA8A8F58C}"/>
              </a:ext>
            </a:extLst>
          </p:cNvPr>
          <p:cNvSpPr/>
          <p:nvPr/>
        </p:nvSpPr>
        <p:spPr>
          <a:xfrm>
            <a:off x="2591953" y="2655350"/>
            <a:ext cx="2131297" cy="1025819"/>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a:solidFill>
                  <a:srgbClr val="F8981D"/>
                </a:solidFill>
                <a:latin typeface="Arial"/>
                <a:ea typeface="ＭＳ Ｐゴシック"/>
                <a:cs typeface="Arial"/>
              </a:rPr>
              <a:t>Small sample of documents</a:t>
            </a:r>
          </a:p>
          <a:p>
            <a:pPr algn="ctr" defTabSz="329198">
              <a:spcBef>
                <a:spcPts val="300"/>
              </a:spcBef>
              <a:spcAft>
                <a:spcPts val="0"/>
              </a:spcAft>
            </a:pPr>
            <a:r>
              <a:rPr lang="en-US" sz="750">
                <a:solidFill>
                  <a:schemeClr val="tx2"/>
                </a:solidFill>
                <a:latin typeface="Arial"/>
                <a:ea typeface="ＭＳ Ｐゴシック"/>
                <a:cs typeface="Arial"/>
              </a:rPr>
              <a:t>Representative of different aspects of what you will be reviewing, including relevant and not relevant documents. Sets of 50 documents can be run in </a:t>
            </a:r>
            <a:r>
              <a:rPr lang="en-US" sz="750" i="1">
                <a:solidFill>
                  <a:schemeClr val="tx2"/>
                </a:solidFill>
                <a:latin typeface="Arial"/>
                <a:ea typeface="ＭＳ Ｐゴシック"/>
                <a:cs typeface="Arial"/>
              </a:rPr>
              <a:t>Fast Track</a:t>
            </a:r>
            <a:r>
              <a:rPr lang="en-US" sz="750">
                <a:solidFill>
                  <a:schemeClr val="tx2"/>
                </a:solidFill>
                <a:latin typeface="Arial"/>
                <a:ea typeface="ＭＳ Ｐゴシック"/>
                <a:cs typeface="Arial"/>
              </a:rPr>
              <a:t>.</a:t>
            </a:r>
          </a:p>
        </p:txBody>
      </p:sp>
      <p:sp>
        <p:nvSpPr>
          <p:cNvPr id="20" name="Rectangle 19">
            <a:extLst>
              <a:ext uri="{FF2B5EF4-FFF2-40B4-BE49-F238E27FC236}">
                <a16:creationId xmlns:a16="http://schemas.microsoft.com/office/drawing/2014/main" id="{32C3C3D3-0CB9-4BDC-0FBB-819272D2596B}"/>
              </a:ext>
            </a:extLst>
          </p:cNvPr>
          <p:cNvSpPr/>
          <p:nvPr/>
        </p:nvSpPr>
        <p:spPr>
          <a:xfrm>
            <a:off x="4836439" y="2655349"/>
            <a:ext cx="2131297" cy="1025819"/>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a:spcBef>
                <a:spcPts val="300"/>
              </a:spcBef>
              <a:spcAft>
                <a:spcPts val="0"/>
              </a:spcAft>
            </a:pPr>
            <a:r>
              <a:rPr lang="en-US" sz="900" b="1">
                <a:solidFill>
                  <a:srgbClr val="F8981D"/>
                </a:solidFill>
                <a:latin typeface="Arial"/>
                <a:ea typeface="ＭＳ Ｐゴシック"/>
                <a:cs typeface="Arial"/>
              </a:rPr>
              <a:t>Evaluate analysis disagreements</a:t>
            </a:r>
            <a:endParaRPr lang="en-US" sz="900" b="1">
              <a:solidFill>
                <a:srgbClr val="F8981D"/>
              </a:solidFill>
              <a:latin typeface="Arial"/>
              <a:cs typeface="Arial"/>
            </a:endParaRPr>
          </a:p>
          <a:p>
            <a:pPr algn="ctr" defTabSz="329198">
              <a:spcBef>
                <a:spcPts val="300"/>
              </a:spcBef>
              <a:spcAft>
                <a:spcPts val="0"/>
              </a:spcAft>
            </a:pPr>
            <a:r>
              <a:rPr lang="en-US" sz="750">
                <a:solidFill>
                  <a:schemeClr val="tx2"/>
                </a:solidFill>
                <a:latin typeface="Arial"/>
                <a:ea typeface="ＭＳ Ｐゴシック"/>
                <a:cs typeface="Arial"/>
              </a:rPr>
              <a:t>Comparing predictions vs. SME coding decisions, in particular false positives and negatives, can inform necessary Prompt Criteria updates. </a:t>
            </a:r>
          </a:p>
        </p:txBody>
      </p:sp>
    </p:spTree>
    <p:extLst>
      <p:ext uri="{BB962C8B-B14F-4D97-AF65-F5344CB8AC3E}">
        <p14:creationId xmlns:p14="http://schemas.microsoft.com/office/powerpoint/2010/main" val="190087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C8B5808-02AD-4223-85D4-AD605587DD53}"/>
              </a:ext>
            </a:extLst>
          </p:cNvPr>
          <p:cNvSpPr>
            <a:spLocks noGrp="1"/>
          </p:cNvSpPr>
          <p:nvPr>
            <p:ph idx="1"/>
          </p:nvPr>
        </p:nvSpPr>
        <p:spPr/>
        <p:txBody>
          <a:bodyPr/>
          <a:lstStyle/>
          <a:p>
            <a:r>
              <a:rPr lang="en-US" dirty="0">
                <a:highlight>
                  <a:srgbClr val="C0C0C0"/>
                </a:highlight>
              </a:rPr>
              <a:t>5 minutes</a:t>
            </a:r>
            <a:r>
              <a:rPr lang="en-US" dirty="0"/>
              <a:t> Introductions</a:t>
            </a:r>
          </a:p>
          <a:p>
            <a:r>
              <a:rPr lang="en-US" dirty="0">
                <a:highlight>
                  <a:srgbClr val="C0C0C0"/>
                </a:highlight>
              </a:rPr>
              <a:t>30 minutes</a:t>
            </a:r>
            <a:r>
              <a:rPr lang="en-US" dirty="0"/>
              <a:t> Scripted Negotiation</a:t>
            </a:r>
          </a:p>
          <a:p>
            <a:r>
              <a:rPr lang="en-US" dirty="0">
                <a:highlight>
                  <a:srgbClr val="C0C0C0"/>
                </a:highlight>
              </a:rPr>
              <a:t>25 minutes</a:t>
            </a:r>
            <a:r>
              <a:rPr lang="en-US" dirty="0"/>
              <a:t> Discussion</a:t>
            </a:r>
          </a:p>
          <a:p>
            <a:r>
              <a:rPr lang="en-US" dirty="0">
                <a:highlight>
                  <a:srgbClr val="C0C0C0"/>
                </a:highlight>
              </a:rPr>
              <a:t>15 minutes</a:t>
            </a:r>
            <a:r>
              <a:rPr lang="en-US" dirty="0"/>
              <a:t> Workshop</a:t>
            </a:r>
          </a:p>
          <a:p>
            <a:r>
              <a:rPr lang="en-US" dirty="0">
                <a:highlight>
                  <a:srgbClr val="C0C0C0"/>
                </a:highlight>
              </a:rPr>
              <a:t>10 minutes</a:t>
            </a:r>
            <a:r>
              <a:rPr lang="en-US" dirty="0"/>
              <a:t> Group Sharing</a:t>
            </a:r>
          </a:p>
          <a:p>
            <a:r>
              <a:rPr lang="en-US" dirty="0">
                <a:highlight>
                  <a:srgbClr val="C0C0C0"/>
                </a:highlight>
              </a:rPr>
              <a:t>5 minutes</a:t>
            </a:r>
            <a:r>
              <a:rPr lang="en-US" dirty="0"/>
              <a:t> Close and Next Actions</a:t>
            </a:r>
          </a:p>
        </p:txBody>
      </p:sp>
      <p:sp>
        <p:nvSpPr>
          <p:cNvPr id="2" name="Text Placeholder 1">
            <a:extLst>
              <a:ext uri="{FF2B5EF4-FFF2-40B4-BE49-F238E27FC236}">
                <a16:creationId xmlns:a16="http://schemas.microsoft.com/office/drawing/2014/main" id="{398641E4-8BC4-CB20-A17D-D058457638E5}"/>
              </a:ext>
            </a:extLst>
          </p:cNvPr>
          <p:cNvSpPr>
            <a:spLocks noGrp="1"/>
          </p:cNvSpPr>
          <p:nvPr>
            <p:ph type="body" sz="quarter" idx="10"/>
          </p:nvPr>
        </p:nvSpPr>
        <p:spPr/>
        <p:txBody>
          <a:bodyPr/>
          <a:lstStyle/>
          <a:p>
            <a:r>
              <a:rPr lang="en-US" dirty="0"/>
              <a:t>Agenda</a:t>
            </a:r>
          </a:p>
        </p:txBody>
      </p:sp>
    </p:spTree>
    <p:extLst>
      <p:ext uri="{BB962C8B-B14F-4D97-AF65-F5344CB8AC3E}">
        <p14:creationId xmlns:p14="http://schemas.microsoft.com/office/powerpoint/2010/main" val="357309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9E3FB-01A7-B411-6FFF-63633383B450}"/>
            </a:ext>
          </a:extLst>
        </p:cNvPr>
        <p:cNvGrpSpPr/>
        <p:nvPr/>
      </p:nvGrpSpPr>
      <p:grpSpPr>
        <a:xfrm>
          <a:off x="0" y="0"/>
          <a:ext cx="0" cy="0"/>
          <a:chOff x="0" y="0"/>
          <a:chExt cx="0" cy="0"/>
        </a:xfrm>
      </p:grpSpPr>
      <p:pic>
        <p:nvPicPr>
          <p:cNvPr id="19" name="Content Placeholder 9" descr="A diagram of a diagram&#10;&#10;Description automatically generated">
            <a:extLst>
              <a:ext uri="{FF2B5EF4-FFF2-40B4-BE49-F238E27FC236}">
                <a16:creationId xmlns:a16="http://schemas.microsoft.com/office/drawing/2014/main" id="{ECA86159-DE51-7356-69AA-1CC9C1858AF0}"/>
              </a:ext>
            </a:extLst>
          </p:cNvPr>
          <p:cNvPicPr>
            <a:picLocks noGrp="1" noChangeAspect="1"/>
          </p:cNvPicPr>
          <p:nvPr>
            <p:ph idx="1"/>
          </p:nvPr>
        </p:nvPicPr>
        <p:blipFill>
          <a:blip r:embed="rId2"/>
          <a:stretch>
            <a:fillRect/>
          </a:stretch>
        </p:blipFill>
        <p:spPr>
          <a:xfrm>
            <a:off x="601734" y="757238"/>
            <a:ext cx="6111732" cy="3028950"/>
          </a:xfrm>
          <a:ln>
            <a:noFill/>
          </a:ln>
        </p:spPr>
      </p:pic>
      <p:sp>
        <p:nvSpPr>
          <p:cNvPr id="2" name="Text Placeholder 1">
            <a:extLst>
              <a:ext uri="{FF2B5EF4-FFF2-40B4-BE49-F238E27FC236}">
                <a16:creationId xmlns:a16="http://schemas.microsoft.com/office/drawing/2014/main" id="{5BD87383-88A9-59C2-8454-626C374B6660}"/>
              </a:ext>
            </a:extLst>
          </p:cNvPr>
          <p:cNvSpPr>
            <a:spLocks noGrp="1"/>
          </p:cNvSpPr>
          <p:nvPr>
            <p:ph type="body" sz="quarter" idx="16"/>
          </p:nvPr>
        </p:nvSpPr>
        <p:spPr/>
        <p:txBody>
          <a:bodyPr/>
          <a:lstStyle/>
          <a:p>
            <a:r>
              <a:rPr lang="en-US" dirty="0"/>
              <a:t>Second Stage: Validate</a:t>
            </a:r>
          </a:p>
        </p:txBody>
      </p:sp>
      <p:sp>
        <p:nvSpPr>
          <p:cNvPr id="21" name="TextBox 20">
            <a:extLst>
              <a:ext uri="{FF2B5EF4-FFF2-40B4-BE49-F238E27FC236}">
                <a16:creationId xmlns:a16="http://schemas.microsoft.com/office/drawing/2014/main" id="{EA9514A4-5F7C-7D0D-E915-BC224C66BEAF}"/>
              </a:ext>
            </a:extLst>
          </p:cNvPr>
          <p:cNvSpPr txBox="1"/>
          <p:nvPr/>
        </p:nvSpPr>
        <p:spPr>
          <a:xfrm>
            <a:off x="347466" y="733383"/>
            <a:ext cx="1937543" cy="1009507"/>
          </a:xfrm>
          <a:prstGeom prst="rect">
            <a:avLst/>
          </a:prstGeom>
          <a:noFill/>
        </p:spPr>
        <p:txBody>
          <a:bodyPr rot="0" spcFirstLastPara="0" vertOverflow="overflow" horzOverflow="overflow" vert="horz" wrap="square" lIns="54864" tIns="27432" rIns="54864" bIns="27432" numCol="1" spcCol="0" rtlCol="0" fromWordArt="0" anchor="ctr" anchorCtr="0" forceAA="0" compatLnSpc="1">
            <a:prstTxWarp prst="textNoShape">
              <a:avLst/>
            </a:prstTxWarp>
            <a:spAutoFit/>
          </a:bodyPr>
          <a:lstStyle/>
          <a:p>
            <a:pPr>
              <a:spcAft>
                <a:spcPts val="600"/>
              </a:spcAft>
              <a:buClr>
                <a:schemeClr val="tx1"/>
              </a:buClr>
            </a:pPr>
            <a:r>
              <a:rPr lang="en-US" sz="1100" b="1" dirty="0">
                <a:solidFill>
                  <a:schemeClr val="accent1"/>
                </a:solidFill>
                <a:latin typeface="+mj-lt"/>
                <a:ea typeface="ＭＳ Ｐゴシック"/>
              </a:rPr>
              <a:t>Bring more statistical rigor to evaluating and finalizing the </a:t>
            </a:r>
            <a:r>
              <a:rPr lang="en-US" sz="1100" b="1" i="1" dirty="0">
                <a:solidFill>
                  <a:schemeClr val="accent1"/>
                </a:solidFill>
                <a:latin typeface="+mj-lt"/>
                <a:ea typeface="ＭＳ Ｐゴシック"/>
              </a:rPr>
              <a:t>Prompt Criteria</a:t>
            </a:r>
            <a:endParaRPr lang="en-US" sz="1100" dirty="0">
              <a:solidFill>
                <a:schemeClr val="accent1"/>
              </a:solidFill>
              <a:latin typeface="+mj-lt"/>
              <a:cs typeface="Calibri" charset="0"/>
            </a:endParaRPr>
          </a:p>
          <a:p>
            <a:r>
              <a:rPr lang="en-US" sz="800" dirty="0">
                <a:solidFill>
                  <a:schemeClr val="tx2"/>
                </a:solidFill>
                <a:latin typeface="Arial"/>
                <a:ea typeface="ＭＳ Ｐゴシック"/>
                <a:cs typeface="Arial"/>
              </a:rPr>
              <a:t>This step is optional but can bring more confidence to running </a:t>
            </a:r>
            <a:r>
              <a:rPr lang="en-US" sz="800" dirty="0" err="1">
                <a:solidFill>
                  <a:schemeClr val="tx2"/>
                </a:solidFill>
                <a:latin typeface="Arial"/>
                <a:ea typeface="ＭＳ Ｐゴシック"/>
                <a:cs typeface="Arial"/>
              </a:rPr>
              <a:t>aiR</a:t>
            </a:r>
            <a:r>
              <a:rPr lang="en-US" sz="800" dirty="0">
                <a:solidFill>
                  <a:schemeClr val="tx2"/>
                </a:solidFill>
                <a:latin typeface="Arial"/>
                <a:ea typeface="ＭＳ Ｐゴシック"/>
                <a:cs typeface="Arial"/>
              </a:rPr>
              <a:t> on a large set of documents</a:t>
            </a:r>
            <a:endParaRPr lang="en-US" sz="1800" dirty="0">
              <a:solidFill>
                <a:schemeClr val="tx2"/>
              </a:solidFill>
              <a:ea typeface="ＭＳ Ｐゴシック"/>
            </a:endParaRPr>
          </a:p>
        </p:txBody>
      </p:sp>
      <p:sp>
        <p:nvSpPr>
          <p:cNvPr id="9" name="Rectangle 8">
            <a:extLst>
              <a:ext uri="{FF2B5EF4-FFF2-40B4-BE49-F238E27FC236}">
                <a16:creationId xmlns:a16="http://schemas.microsoft.com/office/drawing/2014/main" id="{5F1E4D02-BC1B-9045-7477-001E985FEA3B}"/>
              </a:ext>
            </a:extLst>
          </p:cNvPr>
          <p:cNvSpPr/>
          <p:nvPr/>
        </p:nvSpPr>
        <p:spPr>
          <a:xfrm>
            <a:off x="2819178" y="666441"/>
            <a:ext cx="3982504" cy="658886"/>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0" err="1"/>
          </a:p>
        </p:txBody>
      </p:sp>
      <p:sp>
        <p:nvSpPr>
          <p:cNvPr id="22" name="Rectangle 21">
            <a:extLst>
              <a:ext uri="{FF2B5EF4-FFF2-40B4-BE49-F238E27FC236}">
                <a16:creationId xmlns:a16="http://schemas.microsoft.com/office/drawing/2014/main" id="{36A2C85F-BFD0-942C-BFED-E198B794B315}"/>
              </a:ext>
            </a:extLst>
          </p:cNvPr>
          <p:cNvSpPr/>
          <p:nvPr/>
        </p:nvSpPr>
        <p:spPr>
          <a:xfrm>
            <a:off x="347466" y="2744367"/>
            <a:ext cx="2131297" cy="847785"/>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dirty="0">
                <a:solidFill>
                  <a:srgbClr val="F8981D"/>
                </a:solidFill>
                <a:latin typeface="Arial"/>
                <a:ea typeface="ＭＳ Ｐゴシック"/>
                <a:cs typeface="Arial"/>
              </a:rPr>
              <a:t>Unbiased coding</a:t>
            </a:r>
            <a:endParaRPr lang="en-US" sz="900" b="1" dirty="0">
              <a:solidFill>
                <a:srgbClr val="3F3F3F"/>
              </a:solidFill>
              <a:latin typeface="Arial"/>
              <a:ea typeface="+mn-ea"/>
              <a:cs typeface="Arial"/>
            </a:endParaRPr>
          </a:p>
          <a:p>
            <a:pPr algn="ctr" defTabSz="329198">
              <a:spcBef>
                <a:spcPts val="300"/>
              </a:spcBef>
              <a:spcAft>
                <a:spcPts val="0"/>
              </a:spcAft>
            </a:pPr>
            <a:r>
              <a:rPr lang="en-US" sz="750" dirty="0">
                <a:solidFill>
                  <a:schemeClr val="tx2"/>
                </a:solidFill>
                <a:latin typeface="Arial"/>
                <a:ea typeface="ＭＳ Ｐゴシック"/>
                <a:cs typeface="Arial"/>
              </a:rPr>
              <a:t>Reviewers are not exposed to </a:t>
            </a:r>
            <a:r>
              <a:rPr lang="en-US" sz="750" dirty="0" err="1">
                <a:solidFill>
                  <a:schemeClr val="tx2"/>
                </a:solidFill>
                <a:latin typeface="Arial"/>
                <a:ea typeface="ＭＳ Ｐゴシック"/>
                <a:cs typeface="Arial"/>
              </a:rPr>
              <a:t>aiR</a:t>
            </a:r>
            <a:r>
              <a:rPr lang="en-US" sz="750" dirty="0">
                <a:solidFill>
                  <a:schemeClr val="tx2"/>
                </a:solidFill>
                <a:latin typeface="Arial"/>
                <a:ea typeface="ＭＳ Ｐゴシック"/>
                <a:cs typeface="Arial"/>
              </a:rPr>
              <a:t> predictions</a:t>
            </a:r>
          </a:p>
        </p:txBody>
      </p:sp>
      <p:sp>
        <p:nvSpPr>
          <p:cNvPr id="23" name="Rectangle 22">
            <a:extLst>
              <a:ext uri="{FF2B5EF4-FFF2-40B4-BE49-F238E27FC236}">
                <a16:creationId xmlns:a16="http://schemas.microsoft.com/office/drawing/2014/main" id="{FA8E1F8A-C307-E225-6443-8919AD94372F}"/>
              </a:ext>
            </a:extLst>
          </p:cNvPr>
          <p:cNvSpPr/>
          <p:nvPr/>
        </p:nvSpPr>
        <p:spPr>
          <a:xfrm>
            <a:off x="2591953" y="2744367"/>
            <a:ext cx="2131297" cy="847785"/>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dirty="0">
                <a:solidFill>
                  <a:srgbClr val="F8981D"/>
                </a:solidFill>
                <a:latin typeface="Arial"/>
                <a:ea typeface="ＭＳ Ｐゴシック"/>
                <a:cs typeface="Arial"/>
              </a:rPr>
              <a:t>Statistical samples</a:t>
            </a:r>
          </a:p>
          <a:p>
            <a:pPr algn="ctr" defTabSz="329198">
              <a:spcBef>
                <a:spcPts val="300"/>
              </a:spcBef>
              <a:spcAft>
                <a:spcPts val="0"/>
              </a:spcAft>
            </a:pPr>
            <a:r>
              <a:rPr lang="en-US" sz="750" dirty="0">
                <a:solidFill>
                  <a:schemeClr val="tx2"/>
                </a:solidFill>
                <a:latin typeface="Arial"/>
                <a:ea typeface="ＭＳ Ｐゴシック"/>
                <a:cs typeface="Arial"/>
              </a:rPr>
              <a:t>Larger sets of random documents sized to provide acceptable confidence and margin </a:t>
            </a:r>
            <a:br>
              <a:rPr lang="en-US" sz="750">
                <a:solidFill>
                  <a:schemeClr val="tx2"/>
                </a:solidFill>
                <a:latin typeface="Arial"/>
                <a:ea typeface="ＭＳ Ｐゴシック"/>
                <a:cs typeface="Arial"/>
              </a:rPr>
            </a:br>
            <a:r>
              <a:rPr lang="en-US" sz="750" dirty="0">
                <a:solidFill>
                  <a:schemeClr val="tx2"/>
                </a:solidFill>
                <a:latin typeface="Arial"/>
                <a:ea typeface="ＭＳ Ｐゴシック"/>
                <a:cs typeface="Arial"/>
              </a:rPr>
              <a:t>of error.</a:t>
            </a:r>
          </a:p>
        </p:txBody>
      </p:sp>
      <p:sp>
        <p:nvSpPr>
          <p:cNvPr id="24" name="Rectangle 23">
            <a:extLst>
              <a:ext uri="{FF2B5EF4-FFF2-40B4-BE49-F238E27FC236}">
                <a16:creationId xmlns:a16="http://schemas.microsoft.com/office/drawing/2014/main" id="{7F74E837-9C3E-18E3-934A-6D1B6B1EAEDE}"/>
              </a:ext>
            </a:extLst>
          </p:cNvPr>
          <p:cNvSpPr/>
          <p:nvPr/>
        </p:nvSpPr>
        <p:spPr>
          <a:xfrm>
            <a:off x="4836439" y="2744366"/>
            <a:ext cx="2131297" cy="847785"/>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a:spcBef>
                <a:spcPts val="300"/>
              </a:spcBef>
              <a:spcAft>
                <a:spcPts val="0"/>
              </a:spcAft>
            </a:pPr>
            <a:r>
              <a:rPr lang="en-US" sz="900" b="1">
                <a:solidFill>
                  <a:srgbClr val="F8981D"/>
                </a:solidFill>
                <a:latin typeface="Arial"/>
                <a:ea typeface="ＭＳ Ｐゴシック"/>
                <a:cs typeface="Arial"/>
              </a:rPr>
              <a:t>Calculate accuracy</a:t>
            </a:r>
            <a:endParaRPr lang="en-US" sz="900" b="1">
              <a:solidFill>
                <a:srgbClr val="F8981D"/>
              </a:solidFill>
              <a:latin typeface="Arial"/>
              <a:cs typeface="Arial"/>
            </a:endParaRPr>
          </a:p>
          <a:p>
            <a:pPr algn="ctr" defTabSz="329198">
              <a:spcBef>
                <a:spcPts val="300"/>
              </a:spcBef>
              <a:spcAft>
                <a:spcPts val="0"/>
              </a:spcAft>
            </a:pPr>
            <a:r>
              <a:rPr lang="en-US" sz="750">
                <a:solidFill>
                  <a:schemeClr val="tx2"/>
                </a:solidFill>
                <a:latin typeface="Arial"/>
                <a:ea typeface="ＭＳ Ｐゴシック"/>
                <a:cs typeface="Arial"/>
              </a:rPr>
              <a:t>Comparing predictions vs. coding decisions using precision and recall to find an acceptable level of performance.</a:t>
            </a:r>
          </a:p>
        </p:txBody>
      </p:sp>
    </p:spTree>
    <p:extLst>
      <p:ext uri="{BB962C8B-B14F-4D97-AF65-F5344CB8AC3E}">
        <p14:creationId xmlns:p14="http://schemas.microsoft.com/office/powerpoint/2010/main" val="24909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5B549-7B38-8ABA-BA13-5A1F4EED1DE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46A8C57-8DCA-68B5-5FED-2862A1C8F715}"/>
              </a:ext>
            </a:extLst>
          </p:cNvPr>
          <p:cNvSpPr/>
          <p:nvPr/>
        </p:nvSpPr>
        <p:spPr>
          <a:xfrm>
            <a:off x="347466" y="2435592"/>
            <a:ext cx="2131297" cy="1025820"/>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a:solidFill>
                  <a:srgbClr val="F8981D"/>
                </a:solidFill>
                <a:latin typeface="Arial"/>
                <a:ea typeface="ＭＳ Ｐゴシック"/>
                <a:cs typeface="Arial"/>
              </a:rPr>
              <a:t>Queues and streaming</a:t>
            </a:r>
            <a:endParaRPr lang="en-US" sz="900" b="1">
              <a:solidFill>
                <a:srgbClr val="3F3F3F"/>
              </a:solidFill>
              <a:latin typeface="Arial"/>
              <a:ea typeface="+mn-ea"/>
              <a:cs typeface="Arial"/>
            </a:endParaRPr>
          </a:p>
          <a:p>
            <a:pPr algn="ctr" defTabSz="329198">
              <a:spcBef>
                <a:spcPts val="300"/>
              </a:spcBef>
              <a:spcAft>
                <a:spcPts val="0"/>
              </a:spcAft>
            </a:pPr>
            <a:r>
              <a:rPr lang="en-US" sz="750">
                <a:solidFill>
                  <a:schemeClr val="tx2"/>
                </a:solidFill>
                <a:latin typeface="Arial"/>
                <a:ea typeface="ＭＳ Ｐゴシック"/>
                <a:cs typeface="Arial"/>
              </a:rPr>
              <a:t>Analyses are queued and can run in jobs of 50,000 documents at a time. Results are streamed back in small batches and can be used before full job completes.</a:t>
            </a:r>
          </a:p>
        </p:txBody>
      </p:sp>
      <p:sp>
        <p:nvSpPr>
          <p:cNvPr id="8" name="Rectangle 7">
            <a:extLst>
              <a:ext uri="{FF2B5EF4-FFF2-40B4-BE49-F238E27FC236}">
                <a16:creationId xmlns:a16="http://schemas.microsoft.com/office/drawing/2014/main" id="{AED86ABE-2B89-9A65-CD6A-04B0AF22875E}"/>
              </a:ext>
            </a:extLst>
          </p:cNvPr>
          <p:cNvSpPr/>
          <p:nvPr/>
        </p:nvSpPr>
        <p:spPr>
          <a:xfrm>
            <a:off x="2591953" y="2435592"/>
            <a:ext cx="2131297" cy="1025820"/>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fontAlgn="auto">
              <a:spcBef>
                <a:spcPts val="300"/>
              </a:spcBef>
              <a:spcAft>
                <a:spcPts val="0"/>
              </a:spcAft>
            </a:pPr>
            <a:r>
              <a:rPr lang="en-US" sz="900" b="1">
                <a:solidFill>
                  <a:srgbClr val="F8981D"/>
                </a:solidFill>
                <a:latin typeface="Arial"/>
                <a:ea typeface="ＭＳ Ｐゴシック"/>
                <a:cs typeface="Arial"/>
              </a:rPr>
              <a:t>Monitoring and troubleshooting</a:t>
            </a:r>
          </a:p>
          <a:p>
            <a:pPr algn="ctr" defTabSz="329198">
              <a:spcBef>
                <a:spcPts val="300"/>
              </a:spcBef>
              <a:spcAft>
                <a:spcPts val="0"/>
              </a:spcAft>
              <a:defRPr/>
            </a:pPr>
            <a:r>
              <a:rPr lang="en-US" sz="780">
                <a:solidFill>
                  <a:srgbClr val="666666"/>
                </a:solidFill>
                <a:latin typeface="Arial"/>
                <a:ea typeface="ＭＳ Ｐゴシック"/>
                <a:cs typeface="Arial"/>
              </a:rPr>
              <a:t>A jobs page can be used to monitor the status of different jobs. Some documents that are errored can be retried.</a:t>
            </a:r>
          </a:p>
        </p:txBody>
      </p:sp>
      <p:sp>
        <p:nvSpPr>
          <p:cNvPr id="9" name="Rectangle 8">
            <a:extLst>
              <a:ext uri="{FF2B5EF4-FFF2-40B4-BE49-F238E27FC236}">
                <a16:creationId xmlns:a16="http://schemas.microsoft.com/office/drawing/2014/main" id="{E783D23A-DE51-E096-B358-3D5F63AE7634}"/>
              </a:ext>
            </a:extLst>
          </p:cNvPr>
          <p:cNvSpPr/>
          <p:nvPr/>
        </p:nvSpPr>
        <p:spPr>
          <a:xfrm>
            <a:off x="4836439" y="2435591"/>
            <a:ext cx="2131297" cy="1025820"/>
          </a:xfrm>
          <a:prstGeom prst="rect">
            <a:avLst/>
          </a:prstGeom>
          <a:solidFill>
            <a:srgbClr val="F4F4F4">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defPPr>
              <a:defRPr lang="en-US"/>
            </a:defPPr>
            <a:lvl1pPr algn="l" defTabSz="537084" rtl="0" fontAlgn="base">
              <a:spcBef>
                <a:spcPct val="0"/>
              </a:spcBef>
              <a:spcAft>
                <a:spcPct val="0"/>
              </a:spcAft>
              <a:defRPr sz="2167" kern="1200">
                <a:solidFill>
                  <a:schemeClr val="tx1"/>
                </a:solidFill>
                <a:latin typeface="Calibri" charset="0"/>
                <a:ea typeface="ＭＳ Ｐゴシック" charset="-128"/>
                <a:cs typeface="+mn-cs"/>
              </a:defRPr>
            </a:lvl1pPr>
            <a:lvl2pPr marL="537084" indent="-195784" algn="l" defTabSz="537084" rtl="0" fontAlgn="base">
              <a:spcBef>
                <a:spcPct val="0"/>
              </a:spcBef>
              <a:spcAft>
                <a:spcPct val="0"/>
              </a:spcAft>
              <a:defRPr sz="2167" kern="1200">
                <a:solidFill>
                  <a:schemeClr val="tx1"/>
                </a:solidFill>
                <a:latin typeface="Calibri" charset="0"/>
                <a:ea typeface="ＭＳ Ｐゴシック" charset="-128"/>
                <a:cs typeface="+mn-cs"/>
              </a:defRPr>
            </a:lvl2pPr>
            <a:lvl3pPr marL="1076812" indent="-396859" algn="l" defTabSz="537084" rtl="0" fontAlgn="base">
              <a:spcBef>
                <a:spcPct val="0"/>
              </a:spcBef>
              <a:spcAft>
                <a:spcPct val="0"/>
              </a:spcAft>
              <a:defRPr sz="2167" kern="1200">
                <a:solidFill>
                  <a:schemeClr val="tx1"/>
                </a:solidFill>
                <a:latin typeface="Calibri" charset="0"/>
                <a:ea typeface="ＭＳ Ｐゴシック" charset="-128"/>
                <a:cs typeface="+mn-cs"/>
              </a:defRPr>
            </a:lvl3pPr>
            <a:lvl4pPr marL="1616540" indent="-595290" algn="l" defTabSz="537084" rtl="0" fontAlgn="base">
              <a:spcBef>
                <a:spcPct val="0"/>
              </a:spcBef>
              <a:spcAft>
                <a:spcPct val="0"/>
              </a:spcAft>
              <a:defRPr sz="2167" kern="1200">
                <a:solidFill>
                  <a:schemeClr val="tx1"/>
                </a:solidFill>
                <a:latin typeface="Calibri" charset="0"/>
                <a:ea typeface="ＭＳ Ｐゴシック" charset="-128"/>
                <a:cs typeface="+mn-cs"/>
              </a:defRPr>
            </a:lvl4pPr>
            <a:lvl5pPr marL="2156269" indent="-796365" algn="l" defTabSz="537084" rtl="0" fontAlgn="base">
              <a:spcBef>
                <a:spcPct val="0"/>
              </a:spcBef>
              <a:spcAft>
                <a:spcPct val="0"/>
              </a:spcAft>
              <a:defRPr sz="2167" kern="1200">
                <a:solidFill>
                  <a:schemeClr val="tx1"/>
                </a:solidFill>
                <a:latin typeface="Calibri" charset="0"/>
                <a:ea typeface="ＭＳ Ｐゴシック" charset="-128"/>
                <a:cs typeface="+mn-cs"/>
              </a:defRPr>
            </a:lvl5pPr>
            <a:lvl6pPr marL="3809848" algn="l" defTabSz="1523939" rtl="0" eaLnBrk="1" latinLnBrk="0" hangingPunct="1">
              <a:defRPr sz="2167" kern="1200">
                <a:solidFill>
                  <a:schemeClr val="tx1"/>
                </a:solidFill>
                <a:latin typeface="Calibri" charset="0"/>
                <a:ea typeface="ＭＳ Ｐゴシック" charset="-128"/>
                <a:cs typeface="+mn-cs"/>
              </a:defRPr>
            </a:lvl6pPr>
            <a:lvl7pPr marL="4571817" algn="l" defTabSz="1523939" rtl="0" eaLnBrk="1" latinLnBrk="0" hangingPunct="1">
              <a:defRPr sz="2167" kern="1200">
                <a:solidFill>
                  <a:schemeClr val="tx1"/>
                </a:solidFill>
                <a:latin typeface="Calibri" charset="0"/>
                <a:ea typeface="ＭＳ Ｐゴシック" charset="-128"/>
                <a:cs typeface="+mn-cs"/>
              </a:defRPr>
            </a:lvl7pPr>
            <a:lvl8pPr marL="5333787" algn="l" defTabSz="1523939" rtl="0" eaLnBrk="1" latinLnBrk="0" hangingPunct="1">
              <a:defRPr sz="2167" kern="1200">
                <a:solidFill>
                  <a:schemeClr val="tx1"/>
                </a:solidFill>
                <a:latin typeface="Calibri" charset="0"/>
                <a:ea typeface="ＭＳ Ｐゴシック" charset="-128"/>
                <a:cs typeface="+mn-cs"/>
              </a:defRPr>
            </a:lvl8pPr>
            <a:lvl9pPr marL="6095756" algn="l" defTabSz="1523939" rtl="0" eaLnBrk="1" latinLnBrk="0" hangingPunct="1">
              <a:defRPr sz="2167" kern="1200">
                <a:solidFill>
                  <a:schemeClr val="tx1"/>
                </a:solidFill>
                <a:latin typeface="Calibri" charset="0"/>
                <a:ea typeface="ＭＳ Ｐゴシック" charset="-128"/>
                <a:cs typeface="+mn-cs"/>
              </a:defRPr>
            </a:lvl9pPr>
          </a:lstStyle>
          <a:p>
            <a:pPr algn="ctr" defTabSz="329198">
              <a:spcBef>
                <a:spcPts val="300"/>
              </a:spcBef>
              <a:spcAft>
                <a:spcPts val="0"/>
              </a:spcAft>
            </a:pPr>
            <a:r>
              <a:rPr lang="en-US" sz="900" b="1">
                <a:solidFill>
                  <a:srgbClr val="F8981D"/>
                </a:solidFill>
                <a:latin typeface="Arial"/>
                <a:ea typeface="ＭＳ Ｐゴシック"/>
                <a:cs typeface="Arial"/>
              </a:rPr>
              <a:t>Validate your completed review</a:t>
            </a:r>
            <a:endParaRPr lang="en-US" sz="900" b="1">
              <a:solidFill>
                <a:srgbClr val="F8981D"/>
              </a:solidFill>
              <a:latin typeface="Arial"/>
              <a:cs typeface="Arial"/>
            </a:endParaRPr>
          </a:p>
          <a:p>
            <a:pPr algn="ctr" defTabSz="329198">
              <a:spcBef>
                <a:spcPts val="300"/>
              </a:spcBef>
              <a:spcAft>
                <a:spcPts val="0"/>
              </a:spcAft>
            </a:pPr>
            <a:r>
              <a:rPr lang="en-US" sz="750">
                <a:solidFill>
                  <a:schemeClr val="tx2"/>
                </a:solidFill>
                <a:latin typeface="Arial"/>
                <a:ea typeface="ＭＳ Ｐゴシック"/>
                <a:cs typeface="Arial"/>
              </a:rPr>
              <a:t>Measure the overall effectiveness of your review by calculating elusion rate, recall rate, and error rates.</a:t>
            </a:r>
          </a:p>
        </p:txBody>
      </p:sp>
      <p:pic>
        <p:nvPicPr>
          <p:cNvPr id="12" name="Picture 11" descr="A diagram of a problem&#10;&#10;Description automatically generated">
            <a:extLst>
              <a:ext uri="{FF2B5EF4-FFF2-40B4-BE49-F238E27FC236}">
                <a16:creationId xmlns:a16="http://schemas.microsoft.com/office/drawing/2014/main" id="{585888AD-77A4-0E34-BA0D-2C6B43EA6CEE}"/>
              </a:ext>
            </a:extLst>
          </p:cNvPr>
          <p:cNvPicPr>
            <a:picLocks noChangeAspect="1"/>
          </p:cNvPicPr>
          <p:nvPr/>
        </p:nvPicPr>
        <p:blipFill rotWithShape="1">
          <a:blip r:embed="rId2"/>
          <a:srcRect l="1857" t="53937" r="1393" b="6299"/>
          <a:stretch/>
        </p:blipFill>
        <p:spPr>
          <a:xfrm>
            <a:off x="2805298" y="1252291"/>
            <a:ext cx="4030431" cy="652518"/>
          </a:xfrm>
          <a:prstGeom prst="rect">
            <a:avLst/>
          </a:prstGeom>
          <a:ln>
            <a:noFill/>
          </a:ln>
        </p:spPr>
      </p:pic>
      <p:sp>
        <p:nvSpPr>
          <p:cNvPr id="14" name="TextBox 13">
            <a:extLst>
              <a:ext uri="{FF2B5EF4-FFF2-40B4-BE49-F238E27FC236}">
                <a16:creationId xmlns:a16="http://schemas.microsoft.com/office/drawing/2014/main" id="{7D33BBBB-D108-FE12-4C61-831A765C11D9}"/>
              </a:ext>
            </a:extLst>
          </p:cNvPr>
          <p:cNvSpPr txBox="1"/>
          <p:nvPr/>
        </p:nvSpPr>
        <p:spPr>
          <a:xfrm>
            <a:off x="482684" y="1035326"/>
            <a:ext cx="1937543" cy="1086451"/>
          </a:xfrm>
          <a:prstGeom prst="rect">
            <a:avLst/>
          </a:prstGeom>
          <a:noFill/>
        </p:spPr>
        <p:txBody>
          <a:bodyPr rot="0" spcFirstLastPara="0" vertOverflow="overflow" horzOverflow="overflow" vert="horz" wrap="square" lIns="54864" tIns="27432" rIns="54864" bIns="27432" numCol="1" spcCol="0" rtlCol="0" fromWordArt="0" anchor="ctr" anchorCtr="0" forceAA="0" compatLnSpc="1">
            <a:prstTxWarp prst="textNoShape">
              <a:avLst/>
            </a:prstTxWarp>
            <a:spAutoFit/>
          </a:bodyPr>
          <a:lstStyle/>
          <a:p>
            <a:pPr>
              <a:spcAft>
                <a:spcPts val="600"/>
              </a:spcAft>
              <a:buClr>
                <a:schemeClr val="tx1"/>
              </a:buClr>
            </a:pPr>
            <a:r>
              <a:rPr lang="en-US" sz="1100" b="1">
                <a:solidFill>
                  <a:schemeClr val="accent1"/>
                </a:solidFill>
                <a:latin typeface="+mj-lt"/>
                <a:ea typeface="ＭＳ Ｐゴシック"/>
              </a:rPr>
              <a:t>Run </a:t>
            </a:r>
            <a:r>
              <a:rPr lang="en-US" sz="1100" b="1" err="1">
                <a:solidFill>
                  <a:schemeClr val="accent1"/>
                </a:solidFill>
                <a:latin typeface="+mj-lt"/>
                <a:ea typeface="ＭＳ Ｐゴシック"/>
              </a:rPr>
              <a:t>aiR</a:t>
            </a:r>
            <a:r>
              <a:rPr lang="en-US" sz="1100" b="1">
                <a:solidFill>
                  <a:schemeClr val="accent1"/>
                </a:solidFill>
                <a:latin typeface="+mj-lt"/>
                <a:ea typeface="ＭＳ Ｐゴシック"/>
              </a:rPr>
              <a:t> for Review at scale to do substantial review</a:t>
            </a:r>
          </a:p>
          <a:p>
            <a:pPr defTabSz="322270">
              <a:defRPr/>
            </a:pPr>
            <a:r>
              <a:rPr lang="en-US" sz="800">
                <a:solidFill>
                  <a:schemeClr val="tx2"/>
                </a:solidFill>
                <a:latin typeface="Arial"/>
                <a:ea typeface="ＭＳ Ｐゴシック"/>
                <a:cs typeface="Arial"/>
              </a:rPr>
              <a:t>No additional review required by reviewers but analyzed documents can be further reviewed during subsequent stages of your review process.</a:t>
            </a:r>
            <a:endParaRPr lang="en-US">
              <a:solidFill>
                <a:schemeClr val="tx2"/>
              </a:solidFill>
              <a:cs typeface="Calibri" charset="0"/>
            </a:endParaRPr>
          </a:p>
        </p:txBody>
      </p:sp>
      <p:sp>
        <p:nvSpPr>
          <p:cNvPr id="4" name="Text Placeholder 3">
            <a:extLst>
              <a:ext uri="{FF2B5EF4-FFF2-40B4-BE49-F238E27FC236}">
                <a16:creationId xmlns:a16="http://schemas.microsoft.com/office/drawing/2014/main" id="{5C5FF077-4EC1-0747-2D35-F2E25AE128BC}"/>
              </a:ext>
            </a:extLst>
          </p:cNvPr>
          <p:cNvSpPr>
            <a:spLocks noGrp="1"/>
          </p:cNvSpPr>
          <p:nvPr>
            <p:ph type="body" sz="quarter" idx="16"/>
          </p:nvPr>
        </p:nvSpPr>
        <p:spPr/>
        <p:txBody>
          <a:bodyPr/>
          <a:lstStyle/>
          <a:p>
            <a:r>
              <a:rPr lang="en-US" dirty="0"/>
              <a:t>Third Stage: Run</a:t>
            </a:r>
          </a:p>
        </p:txBody>
      </p:sp>
    </p:spTree>
    <p:extLst>
      <p:ext uri="{BB962C8B-B14F-4D97-AF65-F5344CB8AC3E}">
        <p14:creationId xmlns:p14="http://schemas.microsoft.com/office/powerpoint/2010/main" val="113032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B2097-99D6-7E52-5308-964DC98470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5424C21-AF59-0DCD-B4A4-AD58F2499061}"/>
              </a:ext>
            </a:extLst>
          </p:cNvPr>
          <p:cNvSpPr>
            <a:spLocks noGrp="1"/>
          </p:cNvSpPr>
          <p:nvPr>
            <p:ph type="body" sz="quarter" idx="10"/>
          </p:nvPr>
        </p:nvSpPr>
        <p:spPr/>
        <p:txBody>
          <a:bodyPr/>
          <a:lstStyle/>
          <a:p>
            <a:r>
              <a:rPr lang="en-US" dirty="0"/>
              <a:t>Back to Negotiations…</a:t>
            </a:r>
          </a:p>
        </p:txBody>
      </p:sp>
    </p:spTree>
    <p:extLst>
      <p:ext uri="{BB962C8B-B14F-4D97-AF65-F5344CB8AC3E}">
        <p14:creationId xmlns:p14="http://schemas.microsoft.com/office/powerpoint/2010/main" val="8299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68595B-C19B-99C2-30D7-9277DCEAD38A}"/>
              </a:ext>
            </a:extLst>
          </p:cNvPr>
          <p:cNvSpPr>
            <a:spLocks noGrp="1"/>
          </p:cNvSpPr>
          <p:nvPr>
            <p:ph type="body" sz="quarter" idx="10"/>
          </p:nvPr>
        </p:nvSpPr>
        <p:spPr/>
        <p:txBody>
          <a:bodyPr/>
          <a:lstStyle/>
          <a:p>
            <a:r>
              <a:rPr lang="en-US" dirty="0"/>
              <a:t>Security</a:t>
            </a:r>
          </a:p>
        </p:txBody>
      </p:sp>
    </p:spTree>
    <p:extLst>
      <p:ext uri="{BB962C8B-B14F-4D97-AF65-F5344CB8AC3E}">
        <p14:creationId xmlns:p14="http://schemas.microsoft.com/office/powerpoint/2010/main" val="316275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130EF9CA-DA3A-6FC2-0FF6-ADA24F46E3B8}"/>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26751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3044F-9281-14F5-7BF4-A87EC7B07A2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85876A5-D37D-8479-24D1-A1103FE94AF7}"/>
              </a:ext>
            </a:extLst>
          </p:cNvPr>
          <p:cNvSpPr>
            <a:spLocks noGrp="1"/>
          </p:cNvSpPr>
          <p:nvPr>
            <p:ph type="body" sz="quarter" idx="10"/>
          </p:nvPr>
        </p:nvSpPr>
        <p:spPr/>
        <p:txBody>
          <a:bodyPr/>
          <a:lstStyle/>
          <a:p>
            <a:r>
              <a:rPr lang="en-US" dirty="0"/>
              <a:t>Back to Negotiations…</a:t>
            </a:r>
          </a:p>
        </p:txBody>
      </p:sp>
    </p:spTree>
    <p:extLst>
      <p:ext uri="{BB962C8B-B14F-4D97-AF65-F5344CB8AC3E}">
        <p14:creationId xmlns:p14="http://schemas.microsoft.com/office/powerpoint/2010/main" val="188941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DE9A3-8A1A-E776-8B43-46E1A8C827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52CC65-598E-5342-45D4-155A75D18B87}"/>
              </a:ext>
            </a:extLst>
          </p:cNvPr>
          <p:cNvSpPr>
            <a:spLocks noGrp="1"/>
          </p:cNvSpPr>
          <p:nvPr>
            <p:ph type="body" sz="quarter" idx="10"/>
          </p:nvPr>
        </p:nvSpPr>
        <p:spPr/>
        <p:txBody>
          <a:bodyPr/>
          <a:lstStyle/>
          <a:p>
            <a:r>
              <a:rPr lang="en-US" dirty="0"/>
              <a:t>Discussion</a:t>
            </a:r>
          </a:p>
        </p:txBody>
      </p:sp>
    </p:spTree>
    <p:extLst>
      <p:ext uri="{BB962C8B-B14F-4D97-AF65-F5344CB8AC3E}">
        <p14:creationId xmlns:p14="http://schemas.microsoft.com/office/powerpoint/2010/main" val="229557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7AB8-C07C-C3D3-A55F-8A619D19D64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45E02F7-4BA9-5330-F738-80ECEB542BA2}"/>
              </a:ext>
            </a:extLst>
          </p:cNvPr>
          <p:cNvSpPr>
            <a:spLocks noGrp="1"/>
          </p:cNvSpPr>
          <p:nvPr>
            <p:ph type="body" sz="quarter" idx="10"/>
          </p:nvPr>
        </p:nvSpPr>
        <p:spPr/>
        <p:txBody>
          <a:bodyPr/>
          <a:lstStyle/>
          <a:p>
            <a:r>
              <a:rPr lang="en-US" dirty="0"/>
              <a:t>Workshop</a:t>
            </a:r>
          </a:p>
        </p:txBody>
      </p:sp>
    </p:spTree>
    <p:extLst>
      <p:ext uri="{BB962C8B-B14F-4D97-AF65-F5344CB8AC3E}">
        <p14:creationId xmlns:p14="http://schemas.microsoft.com/office/powerpoint/2010/main" val="127215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oney dripping from a honeycomb&#10;&#10;Description automatically generated">
            <a:extLst>
              <a:ext uri="{FF2B5EF4-FFF2-40B4-BE49-F238E27FC236}">
                <a16:creationId xmlns:a16="http://schemas.microsoft.com/office/drawing/2014/main" id="{6BAAE421-741C-43F6-C43E-1350FA0A8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889" y="357070"/>
            <a:ext cx="2959422" cy="3400661"/>
          </a:xfrm>
          <a:prstGeom prst="rect">
            <a:avLst/>
          </a:prstGeom>
        </p:spPr>
      </p:pic>
    </p:spTree>
    <p:extLst>
      <p:ext uri="{BB962C8B-B14F-4D97-AF65-F5344CB8AC3E}">
        <p14:creationId xmlns:p14="http://schemas.microsoft.com/office/powerpoint/2010/main" val="165781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jar of honey with a label&#10;&#10;Description automatically generated">
            <a:extLst>
              <a:ext uri="{FF2B5EF4-FFF2-40B4-BE49-F238E27FC236}">
                <a16:creationId xmlns:a16="http://schemas.microsoft.com/office/drawing/2014/main" id="{2C67B046-A3F1-3122-2B8B-8843E2DA2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889" y="357070"/>
            <a:ext cx="2959422" cy="3400661"/>
          </a:xfrm>
          <a:prstGeom prst="rect">
            <a:avLst/>
          </a:prstGeom>
        </p:spPr>
      </p:pic>
      <p:pic>
        <p:nvPicPr>
          <p:cNvPr id="6" name="Picture 5" descr="A green leaf in a circle&#10;&#10;Description automatically generated">
            <a:extLst>
              <a:ext uri="{FF2B5EF4-FFF2-40B4-BE49-F238E27FC236}">
                <a16:creationId xmlns:a16="http://schemas.microsoft.com/office/drawing/2014/main" id="{E0899815-738C-0866-9805-735D2C39A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396" y="1068736"/>
            <a:ext cx="1237948" cy="1174643"/>
          </a:xfrm>
          <a:prstGeom prst="rect">
            <a:avLst/>
          </a:prstGeom>
        </p:spPr>
      </p:pic>
    </p:spTree>
    <p:extLst>
      <p:ext uri="{BB962C8B-B14F-4D97-AF65-F5344CB8AC3E}">
        <p14:creationId xmlns:p14="http://schemas.microsoft.com/office/powerpoint/2010/main" val="64107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36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dollar sign on a black background&#10;&#10;Description automatically generated">
            <a:extLst>
              <a:ext uri="{FF2B5EF4-FFF2-40B4-BE49-F238E27FC236}">
                <a16:creationId xmlns:a16="http://schemas.microsoft.com/office/drawing/2014/main" id="{0F4BB13A-573C-767C-21C5-D96F6B470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38" y="1177914"/>
            <a:ext cx="582712" cy="552915"/>
          </a:xfrm>
          <a:prstGeom prst="rect">
            <a:avLst/>
          </a:prstGeom>
        </p:spPr>
      </p:pic>
      <p:pic>
        <p:nvPicPr>
          <p:cNvPr id="7" name="Picture 6" descr="A green dollar sign on a black background&#10;&#10;Description automatically generated">
            <a:extLst>
              <a:ext uri="{FF2B5EF4-FFF2-40B4-BE49-F238E27FC236}">
                <a16:creationId xmlns:a16="http://schemas.microsoft.com/office/drawing/2014/main" id="{43EE6BC6-F1FD-19D2-B2B7-84807A7C0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550" y="1177914"/>
            <a:ext cx="582712" cy="552915"/>
          </a:xfrm>
          <a:prstGeom prst="rect">
            <a:avLst/>
          </a:prstGeom>
        </p:spPr>
      </p:pic>
      <p:pic>
        <p:nvPicPr>
          <p:cNvPr id="8" name="Picture 7" descr="A green dollar sign on a black background&#10;&#10;Description automatically generated">
            <a:extLst>
              <a:ext uri="{FF2B5EF4-FFF2-40B4-BE49-F238E27FC236}">
                <a16:creationId xmlns:a16="http://schemas.microsoft.com/office/drawing/2014/main" id="{6DC3C497-6E0D-25DD-FB27-A45B93128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662" y="1177914"/>
            <a:ext cx="582712" cy="552915"/>
          </a:xfrm>
          <a:prstGeom prst="rect">
            <a:avLst/>
          </a:prstGeom>
        </p:spPr>
      </p:pic>
      <p:pic>
        <p:nvPicPr>
          <p:cNvPr id="9" name="Picture 8" descr="A green dollar sign on a black background&#10;&#10;Description automatically generated">
            <a:extLst>
              <a:ext uri="{FF2B5EF4-FFF2-40B4-BE49-F238E27FC236}">
                <a16:creationId xmlns:a16="http://schemas.microsoft.com/office/drawing/2014/main" id="{907AE405-FDD1-4088-7569-C22DC812C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774" y="1177914"/>
            <a:ext cx="582712" cy="552915"/>
          </a:xfrm>
          <a:prstGeom prst="rect">
            <a:avLst/>
          </a:prstGeom>
        </p:spPr>
      </p:pic>
      <p:pic>
        <p:nvPicPr>
          <p:cNvPr id="10" name="Picture 9" descr="A green dollar sign on a black background&#10;&#10;Description automatically generated">
            <a:extLst>
              <a:ext uri="{FF2B5EF4-FFF2-40B4-BE49-F238E27FC236}">
                <a16:creationId xmlns:a16="http://schemas.microsoft.com/office/drawing/2014/main" id="{1E825707-12A2-020D-6C86-187365362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886" y="1177914"/>
            <a:ext cx="582712" cy="552915"/>
          </a:xfrm>
          <a:prstGeom prst="rect">
            <a:avLst/>
          </a:prstGeom>
        </p:spPr>
      </p:pic>
      <p:pic>
        <p:nvPicPr>
          <p:cNvPr id="11" name="Picture 10" descr="A green dollar sign on a black background&#10;&#10;Description automatically generated">
            <a:extLst>
              <a:ext uri="{FF2B5EF4-FFF2-40B4-BE49-F238E27FC236}">
                <a16:creationId xmlns:a16="http://schemas.microsoft.com/office/drawing/2014/main" id="{FA3ECC1F-2865-D10A-7012-64FE4BD32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997" y="1177914"/>
            <a:ext cx="582712" cy="552915"/>
          </a:xfrm>
          <a:prstGeom prst="rect">
            <a:avLst/>
          </a:prstGeom>
        </p:spPr>
      </p:pic>
      <p:pic>
        <p:nvPicPr>
          <p:cNvPr id="4" name="Picture 3" descr="A row of boxes on a conveyor belt&#10;&#10;Description automatically generated">
            <a:extLst>
              <a:ext uri="{FF2B5EF4-FFF2-40B4-BE49-F238E27FC236}">
                <a16:creationId xmlns:a16="http://schemas.microsoft.com/office/drawing/2014/main" id="{B44F90BB-1FB0-9F98-946D-EDFF7D0D0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4570"/>
            <a:ext cx="7315200" cy="2646105"/>
          </a:xfrm>
          <a:prstGeom prst="rect">
            <a:avLst/>
          </a:prstGeom>
        </p:spPr>
      </p:pic>
    </p:spTree>
    <p:extLst>
      <p:ext uri="{BB962C8B-B14F-4D97-AF65-F5344CB8AC3E}">
        <p14:creationId xmlns:p14="http://schemas.microsoft.com/office/powerpoint/2010/main" val="281607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black logo&#10;&#10;Description automatically generated">
            <a:extLst>
              <a:ext uri="{FF2B5EF4-FFF2-40B4-BE49-F238E27FC236}">
                <a16:creationId xmlns:a16="http://schemas.microsoft.com/office/drawing/2014/main" id="{F1EC7D47-E2AB-7DD2-2F49-977347F9F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10" y="1506555"/>
            <a:ext cx="2027110" cy="1101690"/>
          </a:xfrm>
          <a:prstGeom prst="rect">
            <a:avLst/>
          </a:prstGeom>
        </p:spPr>
      </p:pic>
      <p:grpSp>
        <p:nvGrpSpPr>
          <p:cNvPr id="10" name="Group 9">
            <a:extLst>
              <a:ext uri="{FF2B5EF4-FFF2-40B4-BE49-F238E27FC236}">
                <a16:creationId xmlns:a16="http://schemas.microsoft.com/office/drawing/2014/main" id="{B34F66B8-2AE1-D224-3B39-BBBDE0E1E823}"/>
              </a:ext>
            </a:extLst>
          </p:cNvPr>
          <p:cNvGrpSpPr/>
          <p:nvPr/>
        </p:nvGrpSpPr>
        <p:grpSpPr>
          <a:xfrm>
            <a:off x="3272098" y="1432175"/>
            <a:ext cx="1458637" cy="1250451"/>
            <a:chOff x="4841456" y="1170607"/>
            <a:chExt cx="2018618" cy="1730507"/>
          </a:xfrm>
        </p:grpSpPr>
        <p:pic>
          <p:nvPicPr>
            <p:cNvPr id="9" name="Picture 8" descr="A green leaf with a drop of water and text&#10;&#10;Description automatically generated">
              <a:extLst>
                <a:ext uri="{FF2B5EF4-FFF2-40B4-BE49-F238E27FC236}">
                  <a16:creationId xmlns:a16="http://schemas.microsoft.com/office/drawing/2014/main" id="{3A485212-4BF6-03F6-C1CC-699FC9197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456" y="1268579"/>
              <a:ext cx="1720516" cy="1632535"/>
            </a:xfrm>
            <a:prstGeom prst="rect">
              <a:avLst/>
            </a:prstGeom>
          </p:spPr>
        </p:pic>
        <p:pic>
          <p:nvPicPr>
            <p:cNvPr id="7" name="Picture 6" descr="A green circle with white dollar sign and arrows&#10;&#10;Description automatically generated">
              <a:extLst>
                <a:ext uri="{FF2B5EF4-FFF2-40B4-BE49-F238E27FC236}">
                  <a16:creationId xmlns:a16="http://schemas.microsoft.com/office/drawing/2014/main" id="{1F87D911-127A-1D77-6359-5CCEF7420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178" y="1170607"/>
              <a:ext cx="882896" cy="837749"/>
            </a:xfrm>
            <a:prstGeom prst="rect">
              <a:avLst/>
            </a:prstGeom>
          </p:spPr>
        </p:pic>
      </p:grpSp>
      <p:cxnSp>
        <p:nvCxnSpPr>
          <p:cNvPr id="14" name="Straight Connector 13">
            <a:extLst>
              <a:ext uri="{FF2B5EF4-FFF2-40B4-BE49-F238E27FC236}">
                <a16:creationId xmlns:a16="http://schemas.microsoft.com/office/drawing/2014/main" id="{A1B762AE-083A-6D9C-6536-4AC91DD36229}"/>
              </a:ext>
            </a:extLst>
          </p:cNvPr>
          <p:cNvCxnSpPr>
            <a:cxnSpLocks/>
          </p:cNvCxnSpPr>
          <p:nvPr/>
        </p:nvCxnSpPr>
        <p:spPr>
          <a:xfrm>
            <a:off x="2584434" y="2057400"/>
            <a:ext cx="540151" cy="0"/>
          </a:xfrm>
          <a:prstGeom prst="line">
            <a:avLst/>
          </a:prstGeom>
          <a:ln w="63500" cap="rnd">
            <a:solidFill>
              <a:schemeClr val="accent6"/>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9DDB5C0-2136-7948-0DE4-A3113D68FDA6}"/>
              </a:ext>
            </a:extLst>
          </p:cNvPr>
          <p:cNvCxnSpPr>
            <a:cxnSpLocks/>
          </p:cNvCxnSpPr>
          <p:nvPr/>
        </p:nvCxnSpPr>
        <p:spPr>
          <a:xfrm>
            <a:off x="4778029" y="2057400"/>
            <a:ext cx="540151" cy="0"/>
          </a:xfrm>
          <a:prstGeom prst="line">
            <a:avLst/>
          </a:prstGeom>
          <a:ln w="63500" cap="rnd">
            <a:solidFill>
              <a:schemeClr val="accent6"/>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17" name="Picture 16" descr="A jar of honey with a label&#10;&#10;Description automatically generated">
            <a:extLst>
              <a:ext uri="{FF2B5EF4-FFF2-40B4-BE49-F238E27FC236}">
                <a16:creationId xmlns:a16="http://schemas.microsoft.com/office/drawing/2014/main" id="{7FC9A0DC-8163-170F-40C4-30CC6DDA7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3900" y="1264184"/>
            <a:ext cx="1380592" cy="1586433"/>
          </a:xfrm>
          <a:prstGeom prst="rect">
            <a:avLst/>
          </a:prstGeom>
        </p:spPr>
      </p:pic>
      <p:pic>
        <p:nvPicPr>
          <p:cNvPr id="18" name="Picture 17">
            <a:extLst>
              <a:ext uri="{FF2B5EF4-FFF2-40B4-BE49-F238E27FC236}">
                <a16:creationId xmlns:a16="http://schemas.microsoft.com/office/drawing/2014/main" id="{48F5A19A-E9FE-5098-0AA9-9AFAFE40E0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4245" y="1719955"/>
            <a:ext cx="439902" cy="417407"/>
          </a:xfrm>
          <a:prstGeom prst="rect">
            <a:avLst/>
          </a:prstGeom>
        </p:spPr>
      </p:pic>
    </p:spTree>
    <p:extLst>
      <p:ext uri="{BB962C8B-B14F-4D97-AF65-F5344CB8AC3E}">
        <p14:creationId xmlns:p14="http://schemas.microsoft.com/office/powerpoint/2010/main" val="130274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withEffect">
                                  <p:stCondLst>
                                    <p:cond delay="1000"/>
                                  </p:stCondLst>
                                  <p:childTnLst>
                                    <p:anim calcmode="lin" valueType="num">
                                      <p:cBhvr>
                                        <p:cTn id="6" dur="1000"/>
                                        <p:tgtEl>
                                          <p:spTgt spid="18"/>
                                        </p:tgtEl>
                                        <p:attrNameLst>
                                          <p:attrName>ppt_w</p:attrName>
                                        </p:attrNameLst>
                                      </p:cBhvr>
                                      <p:tavLst>
                                        <p:tav tm="0">
                                          <p:val>
                                            <p:strVal val="ppt_w"/>
                                          </p:val>
                                        </p:tav>
                                        <p:tav tm="100000">
                                          <p:val>
                                            <p:fltVal val="0"/>
                                          </p:val>
                                        </p:tav>
                                      </p:tavLst>
                                    </p:anim>
                                    <p:anim calcmode="lin" valueType="num">
                                      <p:cBhvr>
                                        <p:cTn id="7" dur="1000"/>
                                        <p:tgtEl>
                                          <p:spTgt spid="18"/>
                                        </p:tgtEl>
                                        <p:attrNameLst>
                                          <p:attrName>ppt_h</p:attrName>
                                        </p:attrNameLst>
                                      </p:cBhvr>
                                      <p:tavLst>
                                        <p:tav tm="0">
                                          <p:val>
                                            <p:strVal val="ppt_h"/>
                                          </p:val>
                                        </p:tav>
                                        <p:tav tm="100000">
                                          <p:val>
                                            <p:fltVal val="0"/>
                                          </p:val>
                                        </p:tav>
                                      </p:tavLst>
                                    </p:anim>
                                    <p:anim calcmode="lin" valueType="num">
                                      <p:cBhvr>
                                        <p:cTn id="8" dur="1000"/>
                                        <p:tgtEl>
                                          <p:spTgt spid="1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1AB067C-87E2-8A7D-D9FF-3B41297EE6EA}"/>
              </a:ext>
            </a:extLst>
          </p:cNvPr>
          <p:cNvGrpSpPr/>
          <p:nvPr/>
        </p:nvGrpSpPr>
        <p:grpSpPr>
          <a:xfrm>
            <a:off x="2344490" y="968883"/>
            <a:ext cx="2626221" cy="2423457"/>
            <a:chOff x="453631" y="1256546"/>
            <a:chExt cx="5296212" cy="4887305"/>
          </a:xfrm>
        </p:grpSpPr>
        <p:pic>
          <p:nvPicPr>
            <p:cNvPr id="12" name="Picture 11" descr="A person with his hands on his head&#10;&#10;Description automatically generated">
              <a:extLst>
                <a:ext uri="{FF2B5EF4-FFF2-40B4-BE49-F238E27FC236}">
                  <a16:creationId xmlns:a16="http://schemas.microsoft.com/office/drawing/2014/main" id="{D5339863-EE7A-8CF6-8866-72B0CD7BF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31" y="1256546"/>
              <a:ext cx="3368954" cy="4684105"/>
            </a:xfrm>
            <a:prstGeom prst="rect">
              <a:avLst/>
            </a:prstGeom>
          </p:spPr>
        </p:pic>
        <p:pic>
          <p:nvPicPr>
            <p:cNvPr id="14" name="Picture 13" descr="A cartoon of a person wrapped in a blanket&#10;&#10;Description automatically generated">
              <a:extLst>
                <a:ext uri="{FF2B5EF4-FFF2-40B4-BE49-F238E27FC236}">
                  <a16:creationId xmlns:a16="http://schemas.microsoft.com/office/drawing/2014/main" id="{14ED6AB8-BDDF-F9E2-79A1-39BDE7F55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889" y="1312389"/>
              <a:ext cx="3368954" cy="4684105"/>
            </a:xfrm>
            <a:prstGeom prst="rect">
              <a:avLst/>
            </a:prstGeom>
          </p:spPr>
        </p:pic>
        <p:pic>
          <p:nvPicPr>
            <p:cNvPr id="16" name="Picture 15" descr="A cartoon of a person holding a cup&#10;&#10;Description automatically generated">
              <a:extLst>
                <a:ext uri="{FF2B5EF4-FFF2-40B4-BE49-F238E27FC236}">
                  <a16:creationId xmlns:a16="http://schemas.microsoft.com/office/drawing/2014/main" id="{D208F93A-0231-9980-4766-18E160CB0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024" y="1459746"/>
              <a:ext cx="3368954" cy="4684105"/>
            </a:xfrm>
            <a:prstGeom prst="rect">
              <a:avLst/>
            </a:prstGeom>
          </p:spPr>
        </p:pic>
      </p:grpSp>
      <p:grpSp>
        <p:nvGrpSpPr>
          <p:cNvPr id="22" name="Group 21">
            <a:extLst>
              <a:ext uri="{FF2B5EF4-FFF2-40B4-BE49-F238E27FC236}">
                <a16:creationId xmlns:a16="http://schemas.microsoft.com/office/drawing/2014/main" id="{517D63D7-3106-54A8-B920-48B46B8756BE}"/>
              </a:ext>
            </a:extLst>
          </p:cNvPr>
          <p:cNvGrpSpPr/>
          <p:nvPr/>
        </p:nvGrpSpPr>
        <p:grpSpPr>
          <a:xfrm>
            <a:off x="3945756" y="653825"/>
            <a:ext cx="2626220" cy="2807152"/>
            <a:chOff x="6677860" y="1089707"/>
            <a:chExt cx="4377033" cy="4678587"/>
          </a:xfrm>
        </p:grpSpPr>
        <p:pic>
          <p:nvPicPr>
            <p:cNvPr id="20" name="Picture 19">
              <a:extLst>
                <a:ext uri="{FF2B5EF4-FFF2-40B4-BE49-F238E27FC236}">
                  <a16:creationId xmlns:a16="http://schemas.microsoft.com/office/drawing/2014/main" id="{9C70ECAD-55C1-664C-74C3-DC68217A2B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27576" y="2663587"/>
              <a:ext cx="2427317" cy="3104707"/>
            </a:xfrm>
            <a:prstGeom prst="rect">
              <a:avLst/>
            </a:prstGeom>
            <a:ln>
              <a:solidFill>
                <a:schemeClr val="accent6"/>
              </a:solidFill>
            </a:ln>
          </p:spPr>
        </p:pic>
        <p:pic>
          <p:nvPicPr>
            <p:cNvPr id="19" name="Picture 18">
              <a:extLst>
                <a:ext uri="{FF2B5EF4-FFF2-40B4-BE49-F238E27FC236}">
                  <a16:creationId xmlns:a16="http://schemas.microsoft.com/office/drawing/2014/main" id="{0930C900-553F-A294-7790-914655205C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77860" y="1089707"/>
              <a:ext cx="2427317" cy="3104708"/>
            </a:xfrm>
            <a:prstGeom prst="rect">
              <a:avLst/>
            </a:prstGeom>
            <a:ln>
              <a:solidFill>
                <a:schemeClr val="accent6"/>
              </a:solidFill>
            </a:ln>
          </p:spPr>
        </p:pic>
      </p:grpSp>
    </p:spTree>
    <p:extLst>
      <p:ext uri="{BB962C8B-B14F-4D97-AF65-F5344CB8AC3E}">
        <p14:creationId xmlns:p14="http://schemas.microsoft.com/office/powerpoint/2010/main" val="134472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26667" decel="53333" fill="hold" nodeType="clickEffect">
                                  <p:stCondLst>
                                    <p:cond delay="0"/>
                                  </p:stCondLst>
                                  <p:childTnLst>
                                    <p:animMotion origin="layout" path="M 0 -1.11111E-6 L -0.20703 -1.11111E-6 " pathEditMode="relative" rAng="0" ptsTypes="AA">
                                      <p:cBhvr>
                                        <p:cTn id="6" dur="750" fill="hold"/>
                                        <p:tgtEl>
                                          <p:spTgt spid="17"/>
                                        </p:tgtEl>
                                        <p:attrNameLst>
                                          <p:attrName>ppt_x</p:attrName>
                                          <p:attrName>ppt_y</p:attrName>
                                        </p:attrNameLst>
                                      </p:cBhvr>
                                      <p:rCtr x="-10352" y="0"/>
                                    </p:animMotion>
                                  </p:childTnLst>
                                </p:cTn>
                              </p:par>
                              <p:par>
                                <p:cTn id="7" presetID="2" presetClass="entr" presetSubtype="2" accel="26667" decel="53333"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additive="base">
                                        <p:cTn id="9" dur="750" fill="hold"/>
                                        <p:tgtEl>
                                          <p:spTgt spid="22"/>
                                        </p:tgtEl>
                                        <p:attrNameLst>
                                          <p:attrName>ppt_x</p:attrName>
                                        </p:attrNameLst>
                                      </p:cBhvr>
                                      <p:tavLst>
                                        <p:tav tm="0">
                                          <p:val>
                                            <p:strVal val="1+#ppt_w/2"/>
                                          </p:val>
                                        </p:tav>
                                        <p:tav tm="100000">
                                          <p:val>
                                            <p:strVal val="#ppt_x"/>
                                          </p:val>
                                        </p:tav>
                                      </p:tavLst>
                                    </p:anim>
                                    <p:anim calcmode="lin" valueType="num">
                                      <p:cBhvr additive="base">
                                        <p:cTn id="10"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1E207-794A-EBF6-9EE9-2868BC14C272}"/>
              </a:ext>
            </a:extLst>
          </p:cNvPr>
          <p:cNvSpPr>
            <a:spLocks noGrp="1"/>
          </p:cNvSpPr>
          <p:nvPr>
            <p:ph idx="1"/>
          </p:nvPr>
        </p:nvSpPr>
        <p:spPr/>
        <p:txBody>
          <a:bodyPr/>
          <a:lstStyle/>
          <a:p>
            <a:pPr marL="0" marR="0" indent="0">
              <a:lnSpc>
                <a:spcPct val="107000"/>
              </a:lnSpc>
              <a:spcBef>
                <a:spcPts val="0"/>
              </a:spcBef>
              <a:spcAft>
                <a:spcPts val="800"/>
              </a:spcAft>
              <a:buNone/>
            </a:pPr>
            <a:r>
              <a:rPr lang="en-US" sz="1800" i="1" kern="100" dirty="0">
                <a:effectLst/>
                <a:latin typeface="Calibri" panose="020F0502020204030204" pitchFamily="34" charset="0"/>
                <a:ea typeface="Calibri" panose="020F0502020204030204" pitchFamily="34" charset="0"/>
                <a:cs typeface="Arial" panose="020B0604020202020204" pitchFamily="34" charset="0"/>
              </a:rPr>
              <a:t>Parties may use generative AI to assist in fulfilling their discovery obligations. Neither party may challenge the sufficiency of the production solely on the basis that generative AI was used in the process.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49CA55A-41CB-5F5D-3B92-45909E148CDF}"/>
              </a:ext>
            </a:extLst>
          </p:cNvPr>
          <p:cNvSpPr>
            <a:spLocks noGrp="1"/>
          </p:cNvSpPr>
          <p:nvPr>
            <p:ph type="body" sz="quarter" idx="10"/>
          </p:nvPr>
        </p:nvSpPr>
        <p:spPr/>
        <p:txBody>
          <a:bodyPr/>
          <a:lstStyle/>
          <a:p>
            <a:r>
              <a:rPr lang="en-US" dirty="0"/>
              <a:t>Provision at Issue</a:t>
            </a:r>
          </a:p>
        </p:txBody>
      </p:sp>
    </p:spTree>
    <p:extLst>
      <p:ext uri="{BB962C8B-B14F-4D97-AF65-F5344CB8AC3E}">
        <p14:creationId xmlns:p14="http://schemas.microsoft.com/office/powerpoint/2010/main" val="103568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710512-D00B-34A0-1D66-B540F0097FBE}"/>
              </a:ext>
            </a:extLst>
          </p:cNvPr>
          <p:cNvSpPr>
            <a:spLocks noGrp="1"/>
          </p:cNvSpPr>
          <p:nvPr>
            <p:ph type="body" sz="quarter" idx="10"/>
          </p:nvPr>
        </p:nvSpPr>
        <p:spPr/>
        <p:txBody>
          <a:bodyPr/>
          <a:lstStyle/>
          <a:p>
            <a:r>
              <a:rPr lang="en-US" dirty="0" err="1"/>
              <a:t>aiR</a:t>
            </a:r>
            <a:r>
              <a:rPr lang="en-US" dirty="0"/>
              <a:t> for Review</a:t>
            </a:r>
          </a:p>
        </p:txBody>
      </p:sp>
    </p:spTree>
    <p:extLst>
      <p:ext uri="{BB962C8B-B14F-4D97-AF65-F5344CB8AC3E}">
        <p14:creationId xmlns:p14="http://schemas.microsoft.com/office/powerpoint/2010/main" val="64079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ndard Relativity Template">
  <a:themeElements>
    <a:clrScheme name="Custom 10">
      <a:dk1>
        <a:srgbClr val="3F3F3F"/>
      </a:dk1>
      <a:lt1>
        <a:srgbClr val="FFFFFF"/>
      </a:lt1>
      <a:dk2>
        <a:srgbClr val="666666"/>
      </a:dk2>
      <a:lt2>
        <a:srgbClr val="F2F2F2"/>
      </a:lt2>
      <a:accent1>
        <a:srgbClr val="F7981D"/>
      </a:accent1>
      <a:accent2>
        <a:srgbClr val="666666"/>
      </a:accent2>
      <a:accent3>
        <a:srgbClr val="00A5DB"/>
      </a:accent3>
      <a:accent4>
        <a:srgbClr val="098EBC"/>
      </a:accent4>
      <a:accent5>
        <a:srgbClr val="005776"/>
      </a:accent5>
      <a:accent6>
        <a:srgbClr val="CACACA"/>
      </a:accent6>
      <a:hlink>
        <a:srgbClr val="0075E0"/>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100" dirty="0" err="1" smtClean="0"/>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spAutoFit/>
      </a:bodyPr>
      <a:lstStyle>
        <a:defPPr marL="0" indent="0" algn="ctr">
          <a:buClr>
            <a:schemeClr val="tx1"/>
          </a:buClr>
          <a:buFont typeface="Arial" panose="020B0604020202020204" pitchFamily="34" charset="0"/>
          <a:buNone/>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1_Relativity">
  <a:themeElements>
    <a:clrScheme name="Relativity">
      <a:dk1>
        <a:srgbClr val="16181C"/>
      </a:dk1>
      <a:lt1>
        <a:srgbClr val="FCFDFE"/>
      </a:lt1>
      <a:dk2>
        <a:srgbClr val="08253D"/>
      </a:dk2>
      <a:lt2>
        <a:srgbClr val="ECEFF1"/>
      </a:lt2>
      <a:accent1>
        <a:srgbClr val="EF5F11"/>
      </a:accent1>
      <a:accent2>
        <a:srgbClr val="164B60"/>
      </a:accent2>
      <a:accent3>
        <a:srgbClr val="FFCE8E"/>
      </a:accent3>
      <a:accent4>
        <a:srgbClr val="646476"/>
      </a:accent4>
      <a:accent5>
        <a:srgbClr val="B94C10"/>
      </a:accent5>
      <a:accent6>
        <a:srgbClr val="1A5A8E"/>
      </a:accent6>
      <a:hlink>
        <a:srgbClr val="EF5F11"/>
      </a:hlink>
      <a:folHlink>
        <a:srgbClr val="CACA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tIns="91440" bIns="91440" rtlCol="0" anchor="ctr"/>
      <a:lstStyle>
        <a:defPPr algn="ctr">
          <a:defRPr sz="2000" dirty="0" err="1" smtClean="0"/>
        </a:defPPr>
      </a:lstStyle>
      <a:style>
        <a:lnRef idx="1">
          <a:schemeClr val="accent1"/>
        </a:lnRef>
        <a:fillRef idx="3">
          <a:schemeClr val="accent1"/>
        </a:fillRef>
        <a:effectRef idx="2">
          <a:schemeClr val="accent1"/>
        </a:effectRef>
        <a:fontRef idx="minor">
          <a:schemeClr val="lt1"/>
        </a:fontRef>
      </a:style>
    </a:spDef>
    <a:lnDef>
      <a:spPr>
        <a:ln w="28575">
          <a:solidFill>
            <a:schemeClr val="tx1">
              <a:lumMod val="25000"/>
              <a:lumOff val="75000"/>
            </a:schemeClr>
          </a:solidFill>
          <a:tailEnd type="none" w="lg" len="lg"/>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1440" tIns="91440" rIns="91440" bIns="91440" rtlCol="0" anchor="ctr">
        <a:spAutoFit/>
      </a:bodyPr>
      <a:lstStyle>
        <a:defPPr marL="0" indent="0" algn="ctr">
          <a:spcBef>
            <a:spcPts val="1200"/>
          </a:spcBef>
          <a:buClr>
            <a:schemeClr val="accent1"/>
          </a:buClr>
          <a:buFont typeface="Arial" panose="020B0604020202020204" pitchFamily="34" charset="0"/>
          <a:buNone/>
          <a:defRPr sz="1800" dirty="0" err="1" smtClean="0">
            <a:latin typeface="+mj-lt"/>
          </a:defRPr>
        </a:defPPr>
      </a:lstStyle>
    </a:txDef>
  </a:objectDefaults>
  <a:extraClrSchemeLst/>
</a:theme>
</file>

<file path=ppt/theme/theme3.xml><?xml version="1.0" encoding="utf-8"?>
<a:theme xmlns:a="http://schemas.openxmlformats.org/drawingml/2006/main" name="Relativity">
  <a:themeElements>
    <a:clrScheme name="Relativity">
      <a:dk1>
        <a:srgbClr val="16181C"/>
      </a:dk1>
      <a:lt1>
        <a:srgbClr val="FCFDFE"/>
      </a:lt1>
      <a:dk2>
        <a:srgbClr val="08253D"/>
      </a:dk2>
      <a:lt2>
        <a:srgbClr val="ECEFF1"/>
      </a:lt2>
      <a:accent1>
        <a:srgbClr val="EF5F11"/>
      </a:accent1>
      <a:accent2>
        <a:srgbClr val="164B60"/>
      </a:accent2>
      <a:accent3>
        <a:srgbClr val="FFCE8E"/>
      </a:accent3>
      <a:accent4>
        <a:srgbClr val="646476"/>
      </a:accent4>
      <a:accent5>
        <a:srgbClr val="B94C10"/>
      </a:accent5>
      <a:accent6>
        <a:srgbClr val="1A5A8E"/>
      </a:accent6>
      <a:hlink>
        <a:srgbClr val="EF5F11"/>
      </a:hlink>
      <a:folHlink>
        <a:srgbClr val="CACAC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2000" dirty="0" smtClean="0"/>
        </a:defPPr>
      </a:lstStyle>
      <a:style>
        <a:lnRef idx="1">
          <a:schemeClr val="accent1"/>
        </a:lnRef>
        <a:fillRef idx="3">
          <a:schemeClr val="accent1"/>
        </a:fillRef>
        <a:effectRef idx="2">
          <a:schemeClr val="accent1"/>
        </a:effectRef>
        <a:fontRef idx="minor">
          <a:schemeClr val="lt1"/>
        </a:fontRef>
      </a:style>
    </a:spDef>
    <a:lnDef>
      <a:spPr>
        <a:ln w="12700">
          <a:solidFill>
            <a:schemeClr val="accent6"/>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ctr">
        <a:spAutoFit/>
      </a:bodyPr>
      <a:lstStyle>
        <a:defPPr marL="228600" indent="-228600" algn="l">
          <a:spcBef>
            <a:spcPts val="1200"/>
          </a:spcBef>
          <a:buClr>
            <a:schemeClr val="accent1"/>
          </a:buClr>
          <a:buFont typeface="Arial" panose="020B0604020202020204" pitchFamily="34" charset="0"/>
          <a:buChar char="•"/>
          <a:defRPr sz="2800" dirty="0" err="1" smtClean="0">
            <a:latin typeface="+mj-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7f155a-9236-4ead-b403-002c41838d4d"/>
    <lcf76f155ced4ddcb4097134ff3c332f xmlns="3d984bbf-8222-4dd2-bc14-31c8f13d927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B46CD1E32D6644A5E14245DF945725" ma:contentTypeVersion="17" ma:contentTypeDescription="Create a new document." ma:contentTypeScope="" ma:versionID="e42c78cdbf7fbb0ef624e9672faf0269">
  <xsd:schema xmlns:xsd="http://www.w3.org/2001/XMLSchema" xmlns:xs="http://www.w3.org/2001/XMLSchema" xmlns:p="http://schemas.microsoft.com/office/2006/metadata/properties" xmlns:ns2="3d984bbf-8222-4dd2-bc14-31c8f13d927b" xmlns:ns3="127f155a-9236-4ead-b403-002c41838d4d" targetNamespace="http://schemas.microsoft.com/office/2006/metadata/properties" ma:root="true" ma:fieldsID="e43e5eab79b3d888b3219706279ef4e8" ns2:_="" ns3:_="">
    <xsd:import namespace="3d984bbf-8222-4dd2-bc14-31c8f13d927b"/>
    <xsd:import namespace="127f155a-9236-4ead-b403-002c41838d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984bbf-8222-4dd2-bc14-31c8f13d9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ab2643-3569-494f-a129-ea4b903883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7f155a-9236-4ead-b403-002c41838d4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fdead4-79a0-4062-b588-f012ab609cc1}" ma:internalName="TaxCatchAll" ma:showField="CatchAllData" ma:web="127f155a-9236-4ead-b403-002c41838d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47DCB-C70E-488C-959D-1B333D439119}">
  <ds:schemaRefs>
    <ds:schemaRef ds:uri="3d984bbf-8222-4dd2-bc14-31c8f13d927b"/>
    <ds:schemaRef ds:uri="http://schemas.microsoft.com/office/2006/documentManagement/types"/>
    <ds:schemaRef ds:uri="http://schemas.microsoft.com/office/infopath/2007/PartnerControls"/>
    <ds:schemaRef ds:uri="http://schemas.microsoft.com/office/2006/metadata/properties"/>
    <ds:schemaRef ds:uri="127f155a-9236-4ead-b403-002c41838d4d"/>
    <ds:schemaRef ds:uri="http://www.w3.org/XML/1998/namespace"/>
    <ds:schemaRef ds:uri="http://schemas.openxmlformats.org/package/2006/metadata/core-properties"/>
    <ds:schemaRef ds:uri="http://purl.org/dc/terms/"/>
    <ds:schemaRef ds:uri="http://purl.org/dc/dcmitype/"/>
    <ds:schemaRef ds:uri="http://purl.org/dc/elements/1.1/"/>
  </ds:schemaRefs>
</ds:datastoreItem>
</file>

<file path=customXml/itemProps2.xml><?xml version="1.0" encoding="utf-8"?>
<ds:datastoreItem xmlns:ds="http://schemas.openxmlformats.org/officeDocument/2006/customXml" ds:itemID="{23426D04-6F0C-4E1D-8368-FE7D822171A7}">
  <ds:schemaRefs>
    <ds:schemaRef ds:uri="http://schemas.microsoft.com/sharepoint/v3/contenttype/forms"/>
  </ds:schemaRefs>
</ds:datastoreItem>
</file>

<file path=customXml/itemProps3.xml><?xml version="1.0" encoding="utf-8"?>
<ds:datastoreItem xmlns:ds="http://schemas.openxmlformats.org/officeDocument/2006/customXml" ds:itemID="{371B71FF-A920-4B1C-8FC4-6470112AE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984bbf-8222-4dd2-bc14-31c8f13d927b"/>
    <ds:schemaRef ds:uri="127f155a-9236-4ead-b403-002c41838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afe73f9-0d93-4821-a898-c5c2dc320953}" enabled="0" method="" siteId="{8afe73f9-0d93-4821-a898-c5c2dc320953}" removed="1"/>
</clbl:labelList>
</file>

<file path=docProps/app.xml><?xml version="1.0" encoding="utf-8"?>
<Properties xmlns="http://schemas.openxmlformats.org/officeDocument/2006/extended-properties" xmlns:vt="http://schemas.openxmlformats.org/officeDocument/2006/docPropsVTypes">
  <Template/>
  <TotalTime>0</TotalTime>
  <Words>945</Words>
  <Application>Microsoft Office PowerPoint</Application>
  <PresentationFormat>Custom</PresentationFormat>
  <Paragraphs>89</Paragraphs>
  <Slides>27</Slides>
  <Notes>11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ＭＳ Ｐゴシック</vt:lpstr>
      <vt:lpstr>Arial</vt:lpstr>
      <vt:lpstr>Calibri</vt:lpstr>
      <vt:lpstr>Georgia</vt:lpstr>
      <vt:lpstr>Slack-Lato</vt:lpstr>
      <vt:lpstr>Standard Relativity Template</vt:lpstr>
      <vt:lpstr>1_Relativity</vt:lpstr>
      <vt:lpstr>Relativity</vt:lpstr>
      <vt:lpstr>Negotiating ESI Protocols for the Use of Generative AI in e-Discovery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your first prompt (2min)</vt:lpstr>
      <vt:lpstr>PowerPoint Presentation</vt:lpstr>
      <vt:lpstr>conflicts</vt:lpstr>
      <vt:lpstr>Results in the list</vt:lpstr>
      <vt:lpstr>Jumping into the document viewer and seeing highlights and stuff (1min)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1</cp:revision>
  <dcterms:created xsi:type="dcterms:W3CDTF">2011-08-02T18:58:30Z</dcterms:created>
  <dcterms:modified xsi:type="dcterms:W3CDTF">2026-04-15T19:04:25Z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0x010100DBB46CD1E32D6644A5E14245DF945725</vt:lpwstr>
  </property>
  <property fmtid="{D5CDD505-2E9C-101B-9397-08002B2CF9AE}" pid="3" name="MediaServiceImageTags">
    <vt:lpwstr/>
  </property>
</Properties>
</file>